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true" autoCompressPictures="0" embedTrueTypeFonts="true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9144000" cy="5143500"/>
  <p:notesSz cx="5143500" cy="9144000"/>
  <p:embeddedFontLst>
    <p:embeddedFont>
      <p:font typeface="Unbounded Bold"/>
      <p:regular r:id="rId201314"/>
    </p:embeddedFont>
    <p:embeddedFont>
      <p:font typeface="Open Sans"/>
      <p:regular r:id="rId201315"/>
    </p:embeddedFont>
    <p:embeddedFont>
      <p:font typeface="Open Sans Bold"/>
      <p:regular r:id="rId20131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201314" Target="fonts/201314.fntdata" Type="http://schemas.openxmlformats.org/officeDocument/2006/relationships/font"/><Relationship Id="rId201315" Target="fonts/201315.fntdata" Type="http://schemas.openxmlformats.org/officeDocument/2006/relationships/font"/><Relationship Id="rId201316" Target="fonts/201316.fntdata" Type="http://schemas.openxmlformats.org/officeDocument/2006/relationships/font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0000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0000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0000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0000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0000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0000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0000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0000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0000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0000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0000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0000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/>
  <cp:revision>1</cp:revision>
  <dcterms:created xsi:type="dcterms:W3CDTF">2026-06-10T13:56:29Z</dcterms:created>
  <dcterms:modified xsi:type="dcterms:W3CDTF">2026-06-10T13:56:29Z</dcterms:modified>
</cp:coreProperties>
</file>