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Merriweather"/>
      <p:regular r:id="rId201314"/>
    </p:embeddedFont>
    <p:embeddedFont>
      <p:font typeface="Merriweather Bold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4.png"/><Relationship Id="rId5" Type="http://schemas.openxmlformats.org/officeDocument/2006/relationships/image" Target="../media/image-2-5.svg"/><Relationship Id="rId6" Type="http://schemas.openxmlformats.org/officeDocument/2006/relationships/image" Target="../media/image-2-6.png"/><Relationship Id="rId7" Type="http://schemas.openxmlformats.org/officeDocument/2006/relationships/image" Target="../media/image-2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4.png"/><Relationship Id="rId5" Type="http://schemas.openxmlformats.org/officeDocument/2006/relationships/image" Target="../media/image-6-5.svg"/><Relationship Id="rId6" Type="http://schemas.openxmlformats.org/officeDocument/2006/relationships/image" Target="../media/image-6-6.png"/><Relationship Id="rId7" Type="http://schemas.openxmlformats.org/officeDocument/2006/relationships/image" Target="../media/image-6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4.png"/><Relationship Id="rId5" Type="http://schemas.openxmlformats.org/officeDocument/2006/relationships/image" Target="../media/image-8-5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05908" y="2624336"/>
            <a:ext cx="5751765" cy="642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40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Один день на МКС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5291700" y="3575546"/>
            <a:ext cx="6180181" cy="6580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Как живут, спят и чистят зубы космонавты на высоте 400 км над Землей? Настоящие секреты орбиты на </a:t>
            </a:r>
            <a:pPr algn="ctr" indent="0" marL="0">
              <a:lnSpc>
                <a:spcPct val="133000"/>
              </a:lnSpc>
              <a:buNone/>
            </a:pPr>
            <a:r>
              <a:rPr lang="en-US" sz="16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4urok.ru</a:t>
            </a:r>
            <a:pPr algn="ctr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!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949" y="1994595"/>
            <a:ext cx="5062312" cy="28687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0555" y="745728"/>
            <a:ext cx="515627" cy="259953"/>
          </a:xfrm>
          <a:prstGeom prst="roundRect">
            <a:avLst>
              <a:gd name="adj" fmla="val 19628"/>
            </a:avLst>
          </a:prstGeom>
          <a:solidFill>
            <a:srgbClr val="001D4D"/>
          </a:solidFill>
          <a:ln/>
        </p:spPr>
      </p:sp>
      <p:sp>
        <p:nvSpPr>
          <p:cNvPr id="4" name="Text 1"/>
          <p:cNvSpPr/>
          <p:nvPr/>
        </p:nvSpPr>
        <p:spPr>
          <a:xfrm>
            <a:off x="8021635" y="791270"/>
            <a:ext cx="943051" cy="168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9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УТРО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7930555" y="1050429"/>
            <a:ext cx="3463441" cy="948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Подъем! Спим на стене</a:t>
            </a:r>
            <a:endParaRPr lang="en-US" sz="29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1505" y="2125464"/>
            <a:ext cx="3482491" cy="11134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158554" y="2296319"/>
            <a:ext cx="1898106" cy="237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Где кровать?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8158554" y="2645569"/>
            <a:ext cx="3064592" cy="422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На МКС нет пола и потолка — спать можно в любом положении!</a:t>
            </a:r>
            <a:endParaRPr lang="en-US" sz="11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11505" y="3350915"/>
            <a:ext cx="3482491" cy="13246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58554" y="3521770"/>
            <a:ext cx="1898106" cy="237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Как это устроено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8158554" y="3871020"/>
            <a:ext cx="3064592" cy="633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Космонавты залезают в спальные мешки, пристёгнутые молниями прямо к стенам кают.</a:t>
            </a:r>
            <a:endParaRPr lang="en-US" sz="11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11505" y="4787602"/>
            <a:ext cx="3482491" cy="132467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158554" y="4958457"/>
            <a:ext cx="1898106" cy="237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Безопасность</a:t>
            </a:r>
            <a:endParaRPr lang="en-US" sz="1450" dirty="0"/>
          </a:p>
        </p:txBody>
      </p:sp>
      <p:sp>
        <p:nvSpPr>
          <p:cNvPr id="14" name="Text 8"/>
          <p:cNvSpPr/>
          <p:nvPr/>
        </p:nvSpPr>
        <p:spPr>
          <a:xfrm>
            <a:off x="8158554" y="5307707"/>
            <a:ext cx="3064592" cy="633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Руки часто забавно парят в воздухе — мешок застёгивают плотно, чтобы ничего не задеть во сне.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814" y="693440"/>
            <a:ext cx="6180181" cy="1221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Как почистить зубы без раковины?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719814" y="2193230"/>
            <a:ext cx="2997323" cy="2349897"/>
          </a:xfrm>
          <a:prstGeom prst="roundRect">
            <a:avLst>
              <a:gd name="adj" fmla="val 3492"/>
            </a:avLst>
          </a:prstGeom>
          <a:solidFill>
            <a:srgbClr val="003180"/>
          </a:solidFill>
          <a:ln w="635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21521" y="2394942"/>
            <a:ext cx="2442506" cy="311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🚿</a:t>
            </a:r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Проблема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921521" y="2817912"/>
            <a:ext cx="2593910" cy="152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Воду нельзя просто вылить — она разлетится жидкими шариками и испортит приборы.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3902672" y="2193230"/>
            <a:ext cx="2997323" cy="2349897"/>
          </a:xfrm>
          <a:prstGeom prst="roundRect">
            <a:avLst>
              <a:gd name="adj" fmla="val 3492"/>
            </a:avLst>
          </a:prstGeom>
          <a:solidFill>
            <a:srgbClr val="003180"/>
          </a:solidFill>
          <a:ln w="6350">
            <a:solidFill>
              <a:srgbClr val="194A9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04379" y="2394942"/>
            <a:ext cx="2442506" cy="311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💧</a:t>
            </a:r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Лайфхак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4104379" y="2817912"/>
            <a:ext cx="2593910" cy="12188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На щётку выдавливают каплю воды из специального герметичного пакета.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19814" y="4728666"/>
            <a:ext cx="6180181" cy="1435795"/>
          </a:xfrm>
          <a:prstGeom prst="roundRect">
            <a:avLst>
              <a:gd name="adj" fmla="val 5716"/>
            </a:avLst>
          </a:prstGeom>
          <a:solidFill>
            <a:srgbClr val="003180"/>
          </a:solidFill>
          <a:ln w="6350">
            <a:solidFill>
              <a:srgbClr val="194A9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21521" y="4930378"/>
            <a:ext cx="2442506" cy="311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😋</a:t>
            </a:r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Финал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921521" y="5353348"/>
            <a:ext cx="5776768" cy="6094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Плевать некуда! Космонавты используют съедобную пасту — её можно просто проглотить.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43914" y="686891"/>
            <a:ext cx="2846217" cy="15969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Обед из тюбика? Больше нет!</a:t>
            </a:r>
            <a:endParaRPr lang="en-US" sz="3350" dirty="0"/>
          </a:p>
        </p:txBody>
      </p:sp>
      <p:sp>
        <p:nvSpPr>
          <p:cNvPr id="3" name="Shape 1"/>
          <p:cNvSpPr/>
          <p:nvPr/>
        </p:nvSpPr>
        <p:spPr>
          <a:xfrm>
            <a:off x="1643914" y="2442468"/>
            <a:ext cx="2846217" cy="1840111"/>
          </a:xfrm>
          <a:prstGeom prst="roundRect">
            <a:avLst>
              <a:gd name="adj" fmla="val 3888"/>
            </a:avLst>
          </a:prstGeom>
          <a:solidFill>
            <a:srgbClr val="02234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4169" y="2690416"/>
            <a:ext cx="212918" cy="17025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97343" y="2611934"/>
            <a:ext cx="2122534" cy="1501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🚀</a:t>
            </a:r>
            <a:pPr algn="l"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Это миф! Космонавты давно не едят супы из железных тюбиков — это прошлое поколение космической еды.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643914" y="4441230"/>
            <a:ext cx="2846217" cy="17439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Вся современная еда на МКС — </a:t>
            </a:r>
            <a:pPr algn="l" indent="0" marL="0">
              <a:lnSpc>
                <a:spcPct val="122000"/>
              </a:lnSpc>
              <a:buNone/>
            </a:pPr>
            <a:r>
              <a:rPr lang="en-US" sz="13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сублимированная</a:t>
            </a:r>
            <a:pPr algn="l"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: высушенная и запакованная в пакеты. Космонавт добавляет горячую воду через шприц-дозатор, ждёт пару минут — и суп или пюре готовы!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999" y="1830387"/>
            <a:ext cx="5642032" cy="31972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91700" y="670223"/>
            <a:ext cx="6180181" cy="10989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3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Опасность обычных крошек</a:t>
            </a:r>
            <a:endParaRPr lang="en-US" sz="34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00" y="1992015"/>
            <a:ext cx="874095" cy="104894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4322" y="2166838"/>
            <a:ext cx="2823794" cy="273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Обычный хлеб запрещён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6314322" y="2529086"/>
            <a:ext cx="5157559" cy="258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На МКС хлеб строго под запретом.</a:t>
            </a:r>
            <a:endParaRPr lang="en-US" sz="13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0" y="3040955"/>
            <a:ext cx="874095" cy="104894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14322" y="3215779"/>
            <a:ext cx="2185338" cy="273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Крошки летают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6314322" y="3578027"/>
            <a:ext cx="5157559" cy="258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Они не падают на стол, а парят по всей станции.</a:t>
            </a:r>
            <a:endParaRPr lang="en-US" sz="13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700" y="4089896"/>
            <a:ext cx="874095" cy="104894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314322" y="4264720"/>
            <a:ext cx="2185338" cy="273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Серьёзная угроза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6314322" y="4626967"/>
            <a:ext cx="5157559" cy="258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Могут попасть в глаз или сломать вентиляцию.</a:t>
            </a:r>
            <a:endParaRPr lang="en-US" sz="13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1700" y="5138837"/>
            <a:ext cx="874095" cy="104894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314322" y="5313660"/>
            <a:ext cx="2232664" cy="273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Решение: тортильи!</a:t>
            </a:r>
            <a:endParaRPr lang="en-US" sz="1700" dirty="0"/>
          </a:p>
        </p:txBody>
      </p:sp>
      <p:sp>
        <p:nvSpPr>
          <p:cNvPr id="15" name="Text 8"/>
          <p:cNvSpPr/>
          <p:nvPr/>
        </p:nvSpPr>
        <p:spPr>
          <a:xfrm>
            <a:off x="6314322" y="5675908"/>
            <a:ext cx="5157559" cy="258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Лепёшки не крошатся — идеальная замена хлебу.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9913" y="1971873"/>
            <a:ext cx="5142776" cy="291425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59526" y="1095673"/>
            <a:ext cx="623872" cy="265212"/>
          </a:xfrm>
          <a:prstGeom prst="roundRect">
            <a:avLst>
              <a:gd name="adj" fmla="val 19544"/>
            </a:avLst>
          </a:prstGeom>
          <a:solidFill>
            <a:srgbClr val="001D4D"/>
          </a:solidFill>
          <a:ln/>
        </p:spPr>
      </p:sp>
      <p:sp>
        <p:nvSpPr>
          <p:cNvPr id="4" name="Text 1"/>
          <p:cNvSpPr/>
          <p:nvPr/>
        </p:nvSpPr>
        <p:spPr>
          <a:xfrm>
            <a:off x="8051995" y="1141909"/>
            <a:ext cx="1048518" cy="172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НАУКА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7959526" y="1407120"/>
            <a:ext cx="3518606" cy="9640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Наука на высоте птичьего полёта</a:t>
            </a:r>
            <a:endParaRPr lang="en-US" sz="3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9526" y="2501205"/>
            <a:ext cx="385654" cy="385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489738" y="2501205"/>
            <a:ext cx="2043260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Работа каждый день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8489738" y="2857996"/>
            <a:ext cx="2988394" cy="647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Космонавты — учёные. Ежедневно они проводят десятки важных опытов.</a:t>
            </a:r>
            <a:endParaRPr lang="en-US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59526" y="3737372"/>
            <a:ext cx="385654" cy="38566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489738" y="3737372"/>
            <a:ext cx="1928268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Что изучают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8489738" y="4094163"/>
            <a:ext cx="2988394" cy="647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Поведение растений в невесомости, кристаллизацию металлов, лечение земных болезней.</a:t>
            </a:r>
            <a:endParaRPr lang="en-US" sz="12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59526" y="4973538"/>
            <a:ext cx="385654" cy="38566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489738" y="4973538"/>
            <a:ext cx="1928268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Помощники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8489738" y="5330329"/>
            <a:ext cx="2988394" cy="431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Умные роботы и удалённые лаборатории под управлением МКС.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91700" y="694134"/>
            <a:ext cx="6641537" cy="5785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Зачем космонавту спорт?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41020" y="1614984"/>
            <a:ext cx="2687273" cy="610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 ч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5627646" y="2443262"/>
            <a:ext cx="2313922" cy="289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Каждый день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291700" y="2832398"/>
            <a:ext cx="2985914" cy="844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7000"/>
              </a:lnSpc>
              <a:buNone/>
            </a:pPr>
            <a:r>
              <a:rPr lang="en-US" sz="1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Обязательные тренировки — условие возвращения на Землю здоровым.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8635189" y="1614984"/>
            <a:ext cx="2687372" cy="610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~30%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8821914" y="2443262"/>
            <a:ext cx="2313922" cy="289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Потеря мышц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485868" y="2832398"/>
            <a:ext cx="2986013" cy="844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7000"/>
              </a:lnSpc>
              <a:buNone/>
            </a:pPr>
            <a:r>
              <a:rPr lang="en-US" sz="1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Столько теряет тело без упражнений за 6 месяцев в невесомости.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7038104" y="4102199"/>
            <a:ext cx="2687273" cy="610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4800" dirty="0"/>
          </a:p>
        </p:txBody>
      </p:sp>
      <p:sp>
        <p:nvSpPr>
          <p:cNvPr id="11" name="Text 8"/>
          <p:cNvSpPr/>
          <p:nvPr/>
        </p:nvSpPr>
        <p:spPr>
          <a:xfrm>
            <a:off x="7224730" y="4930477"/>
            <a:ext cx="2313922" cy="289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Тренажёра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888784" y="5319613"/>
            <a:ext cx="2985914" cy="844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7000"/>
              </a:lnSpc>
              <a:buNone/>
            </a:pPr>
            <a:r>
              <a:rPr lang="en-US" sz="1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Беговая дорожка и велотренажёр с резиновыми ремнями, чтобы не улететь.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1923" y="933450"/>
            <a:ext cx="629428" cy="338832"/>
          </a:xfrm>
          <a:prstGeom prst="roundRect">
            <a:avLst>
              <a:gd name="adj" fmla="val 18469"/>
            </a:avLst>
          </a:prstGeom>
          <a:solidFill>
            <a:srgbClr val="001D4D"/>
          </a:solidFill>
          <a:ln/>
        </p:spPr>
      </p:sp>
      <p:sp>
        <p:nvSpPr>
          <p:cNvPr id="3" name="Text 1"/>
          <p:cNvSpPr/>
          <p:nvPr/>
        </p:nvSpPr>
        <p:spPr>
          <a:xfrm>
            <a:off x="1083640" y="989310"/>
            <a:ext cx="1015578" cy="227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ОБЕД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971923" y="1339652"/>
            <a:ext cx="3291301" cy="17460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Липучки на обеденном столе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971923" y="3254276"/>
            <a:ext cx="3291301" cy="8515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Обычная трапеза в невесомости требует смекалки. Всё крепится — иначе улетит!</a:t>
            </a:r>
            <a:endParaRPr lang="en-US" sz="14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3984" y="750590"/>
            <a:ext cx="6176907" cy="3500239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6523" y="4630241"/>
            <a:ext cx="5064990" cy="166687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59749" y="4841875"/>
            <a:ext cx="2328011" cy="290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Магия липучек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1259749" y="5233888"/>
            <a:ext cx="4540136" cy="8515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Вилки, ложки, консервы и пакеты крепятся к столу липучками — как на детских кроссовках.</a:t>
            </a:r>
            <a:endParaRPr lang="en-US" sz="14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54683" y="4630241"/>
            <a:ext cx="5065090" cy="166687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467909" y="4841875"/>
            <a:ext cx="2328011" cy="290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Жидкие специи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6467909" y="5233888"/>
            <a:ext cx="4540236" cy="8515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4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Соль и перец на МКС — жидкие! Обычные крупинки улетели бы и заставили всех чихать. Соль растворена в воде, перец — в масле.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814" y="660797"/>
            <a:ext cx="6180181" cy="12854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0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Выход в открытую бездну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19814" y="2254746"/>
            <a:ext cx="2987203" cy="2197398"/>
          </a:xfrm>
          <a:prstGeom prst="roundRect">
            <a:avLst>
              <a:gd name="adj" fmla="val 3931"/>
            </a:avLst>
          </a:prstGeom>
          <a:solidFill>
            <a:srgbClr val="003180"/>
          </a:solidFill>
          <a:ln w="1270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38189" y="2473127"/>
            <a:ext cx="2550453" cy="321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🌌</a:t>
            </a:r>
            <a:pPr algn="l"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Что это?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38189" y="2917726"/>
            <a:ext cx="2550453" cy="13160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Самая опасная и захватывающая работа — выход в открытый космос.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912693" y="2254746"/>
            <a:ext cx="2987303" cy="2197398"/>
          </a:xfrm>
          <a:prstGeom prst="roundRect">
            <a:avLst>
              <a:gd name="adj" fmla="val 3931"/>
            </a:avLst>
          </a:prstGeom>
          <a:solidFill>
            <a:srgbClr val="003180"/>
          </a:solidFill>
          <a:ln w="12700">
            <a:solidFill>
              <a:srgbClr val="194A9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31068" y="2473127"/>
            <a:ext cx="2550553" cy="321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🛡️</a:t>
            </a:r>
            <a:pPr algn="l"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Скафандр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131068" y="2917726"/>
            <a:ext cx="2550553" cy="13160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Настоящий микро-корабль: защищает от холода −150°C, жары и солнечной радиации.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19814" y="4657824"/>
            <a:ext cx="6180181" cy="1539379"/>
          </a:xfrm>
          <a:prstGeom prst="roundRect">
            <a:avLst>
              <a:gd name="adj" fmla="val 5612"/>
            </a:avLst>
          </a:prstGeom>
          <a:solidFill>
            <a:srgbClr val="003180"/>
          </a:solidFill>
          <a:ln w="12700">
            <a:solidFill>
              <a:srgbClr val="194A9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38189" y="4876205"/>
            <a:ext cx="2571090" cy="321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🔧</a:t>
            </a:r>
            <a:pPr algn="l" indent="0" marL="0">
              <a:lnSpc>
                <a:spcPct val="104000"/>
              </a:lnSpc>
              <a:buNone/>
            </a:pPr>
            <a:r>
              <a:rPr lang="en-US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Задачи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938189" y="5320804"/>
            <a:ext cx="5743431" cy="6580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Ремонт обшивки МКС и установка новых солнечных батарей.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9913" y="1971873"/>
            <a:ext cx="5142776" cy="291425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59526" y="1016198"/>
            <a:ext cx="1437545" cy="265212"/>
          </a:xfrm>
          <a:prstGeom prst="roundRect">
            <a:avLst>
              <a:gd name="adj" fmla="val 19544"/>
            </a:avLst>
          </a:prstGeom>
          <a:solidFill>
            <a:srgbClr val="001D4D"/>
          </a:solidFill>
          <a:ln/>
        </p:spPr>
      </p:sp>
      <p:sp>
        <p:nvSpPr>
          <p:cNvPr id="4" name="Text 1"/>
          <p:cNvSpPr/>
          <p:nvPr/>
        </p:nvSpPr>
        <p:spPr>
          <a:xfrm>
            <a:off x="8051995" y="1062434"/>
            <a:ext cx="1862190" cy="172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СВОБОДНОЕ ВРЕМЯ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7959526" y="1327646"/>
            <a:ext cx="3518606" cy="9640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Лучший вид за всю историю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7959526" y="2421731"/>
            <a:ext cx="347059" cy="347067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6350">
            <a:solidFill>
              <a:srgbClr val="194A9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422271" y="2474714"/>
            <a:ext cx="1928268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Купол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422271" y="2831505"/>
            <a:ext cx="3055861" cy="647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Модуль с семью большими иллюминаторами — любимое место всех космонавтов.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7959526" y="3710880"/>
            <a:ext cx="347059" cy="347067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6350">
            <a:solidFill>
              <a:srgbClr val="194A9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22271" y="3763863"/>
            <a:ext cx="1928268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Хобби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422271" y="4120654"/>
            <a:ext cx="3055861" cy="431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 свободное время — фотоаппарат в руки и часами смотреть на Землю.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959526" y="4784030"/>
            <a:ext cx="347059" cy="347067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6350">
            <a:solidFill>
              <a:srgbClr val="194A9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422271" y="4837013"/>
            <a:ext cx="1928268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Что видят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422271" y="5193804"/>
            <a:ext cx="3055861" cy="647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2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За 90 минут — полная смена дня и ночи, огни городов и бушующие полярные сияния.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9913" y="835422"/>
            <a:ext cx="628039" cy="288131"/>
          </a:xfrm>
          <a:prstGeom prst="roundRect">
            <a:avLst>
              <a:gd name="adj" fmla="val 19189"/>
            </a:avLst>
          </a:prstGeom>
          <a:solidFill>
            <a:srgbClr val="001D4D"/>
          </a:solidFill>
          <a:ln/>
        </p:spPr>
      </p:sp>
      <p:sp>
        <p:nvSpPr>
          <p:cNvPr id="3" name="Text 1"/>
          <p:cNvSpPr/>
          <p:nvPr/>
        </p:nvSpPr>
        <p:spPr>
          <a:xfrm>
            <a:off x="818633" y="884734"/>
            <a:ext cx="1040183" cy="189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ВЕЧЕР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19913" y="1176139"/>
            <a:ext cx="3502136" cy="10283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Алло, Земля? Как слышно?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19913" y="2336006"/>
            <a:ext cx="3502136" cy="473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Космонавты не оторваны от мира — на МКС есть полноценный </a:t>
            </a:r>
            <a:pPr algn="l"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интернет</a:t>
            </a:r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!</a:t>
            </a:r>
            <a:endParaRPr lang="en-US" sz="12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864" y="2957909"/>
            <a:ext cx="3521185" cy="14665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0612" y="3141464"/>
            <a:ext cx="2056852" cy="257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Каждый вечер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60612" y="3530104"/>
            <a:ext cx="3077887" cy="7108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Видеозвонки с семьёй, письма, свежие новости с Земли — это обычная вечерняя рутина.</a:t>
            </a:r>
            <a:endParaRPr lang="en-US" sz="12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864" y="4556026"/>
            <a:ext cx="3521185" cy="146655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60612" y="4739580"/>
            <a:ext cx="2056852" cy="257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Психология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960612" y="5128220"/>
            <a:ext cx="3077887" cy="7108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Поддержка близких — самое важное в долгой космической командировке длиной в полгода.</a:t>
            </a:r>
            <a:endParaRPr lang="en-US" sz="12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828" y="1876723"/>
            <a:ext cx="5478524" cy="31045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1773" y="817066"/>
            <a:ext cx="6676163" cy="520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Хочешь полететь на МКС? </a:t>
            </a:r>
            <a:pPr algn="ctr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🚀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61773" y="1683048"/>
            <a:ext cx="6543015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Какое космическое правило показалось тебе самым трудным?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19814" y="2216051"/>
            <a:ext cx="329100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01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719814" y="2476599"/>
            <a:ext cx="6180181" cy="19050"/>
          </a:xfrm>
          <a:prstGeom prst="rect">
            <a:avLst/>
          </a:prstGeom>
          <a:solidFill>
            <a:srgbClr val="609DFF"/>
          </a:solidFill>
          <a:ln/>
        </p:spPr>
      </p:sp>
      <p:sp>
        <p:nvSpPr>
          <p:cNvPr id="7" name="Text 4"/>
          <p:cNvSpPr/>
          <p:nvPr/>
        </p:nvSpPr>
        <p:spPr>
          <a:xfrm>
            <a:off x="719814" y="2596952"/>
            <a:ext cx="3047924" cy="257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Спать пристёгнутым к стене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19814" y="3108920"/>
            <a:ext cx="329100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02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719814" y="3369469"/>
            <a:ext cx="6180181" cy="19050"/>
          </a:xfrm>
          <a:prstGeom prst="rect">
            <a:avLst/>
          </a:prstGeom>
          <a:solidFill>
            <a:srgbClr val="609DFF"/>
          </a:solidFill>
          <a:ln/>
        </p:spPr>
      </p:sp>
      <p:sp>
        <p:nvSpPr>
          <p:cNvPr id="10" name="Text 7"/>
          <p:cNvSpPr/>
          <p:nvPr/>
        </p:nvSpPr>
        <p:spPr>
          <a:xfrm>
            <a:off x="719814" y="3489821"/>
            <a:ext cx="2770019" cy="257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Есть суп из пакета с водой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19814" y="4001790"/>
            <a:ext cx="329100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03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19814" y="4262338"/>
            <a:ext cx="6180181" cy="19050"/>
          </a:xfrm>
          <a:prstGeom prst="rect">
            <a:avLst/>
          </a:prstGeom>
          <a:solidFill>
            <a:srgbClr val="609DFF"/>
          </a:solidFill>
          <a:ln/>
        </p:spPr>
      </p:sp>
      <p:sp>
        <p:nvSpPr>
          <p:cNvPr id="13" name="Text 10"/>
          <p:cNvSpPr/>
          <p:nvPr/>
        </p:nvSpPr>
        <p:spPr>
          <a:xfrm>
            <a:off x="719814" y="4382691"/>
            <a:ext cx="3754046" cy="257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Тренироваться 2 часа каждый день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19814" y="4894659"/>
            <a:ext cx="329100" cy="2056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E2E6E9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04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719814" y="5155208"/>
            <a:ext cx="6180181" cy="19050"/>
          </a:xfrm>
          <a:prstGeom prst="rect">
            <a:avLst/>
          </a:prstGeom>
          <a:solidFill>
            <a:srgbClr val="609DFF"/>
          </a:solidFill>
          <a:ln/>
        </p:spPr>
      </p:sp>
      <p:sp>
        <p:nvSpPr>
          <p:cNvPr id="16" name="Text 13"/>
          <p:cNvSpPr/>
          <p:nvPr/>
        </p:nvSpPr>
        <p:spPr>
          <a:xfrm>
            <a:off x="719814" y="5275560"/>
            <a:ext cx="2272846" cy="257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Никогда не есть хлеб!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15022" y="5803999"/>
            <a:ext cx="6789766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Материал подготовлен для детского портала </a:t>
            </a:r>
            <a:pPr algn="ctr" indent="0" marL="0">
              <a:lnSpc>
                <a:spcPct val="120000"/>
              </a:lnSpc>
              <a:buNone/>
            </a:pPr>
            <a:r>
              <a:rPr lang="en-US" sz="1250" b="1" i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4urok.ru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2026-06-10T13:59:17Z</dcterms:created>
  <dcterms:modified xsi:type="dcterms:W3CDTF">2026-06-10T13:59:17Z</dcterms:modified>
</cp:coreProperties>
</file>