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1695" cy="6858000"/>
  <p:notesSz cx="6858000" cy="12191695"/>
  <p:embeddedFontLst>
    <p:embeddedFont>
      <p:font typeface="DM Sans SemiBold"/>
      <p:regular r:id="rId201314"/>
    </p:embeddedFont>
    <p:embeddedFont>
      <p:font typeface="DM Sans Bold"/>
      <p:regular r:id="rId201315"/>
    </p:embeddedFont>
    <p:embeddedFont>
      <p:font typeface="Inter Medium"/>
      <p:regular r:id="rId201316"/>
    </p:embeddedFont>
    <p:embeddedFont>
      <p:font typeface="Inter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image" Target="../media/image-18-3.png"/><Relationship Id="rId4" Type="http://schemas.openxmlformats.org/officeDocument/2006/relationships/image" Target="../media/image-18-4.sv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image" Target="../media/image-18-7.png"/><Relationship Id="rId8" Type="http://schemas.openxmlformats.org/officeDocument/2006/relationships/image" Target="../media/image-18-8.svg"/><Relationship Id="rId9" Type="http://schemas.openxmlformats.org/officeDocument/2006/relationships/image" Target="../media/image-18-9.png"/><Relationship Id="rId10" Type="http://schemas.openxmlformats.org/officeDocument/2006/relationships/image" Target="../media/image-18-10.sv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sv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sv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svg"/><Relationship Id="rId17" Type="http://schemas.openxmlformats.org/officeDocument/2006/relationships/slideLayout" Target="../slideLayouts/slideLayout2.xml"/><Relationship Id="rId18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6462" y="1094184"/>
            <a:ext cx="617065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В стране Числовых Ребусов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735395" y="1676995"/>
            <a:ext cx="52926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Математический квест-тренажёр для 3 класса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233360" y="2183507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Добро пожаловать, юный математик! Сегодня тебе предстоит разгадать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8 хитрых цифровых шифров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чтобы открыть главный замок Математического королевства. Каждый правильный ответ — это шаг к победе. Готов проверить свой мозг? Тогда вперёд!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233360" y="3428008"/>
            <a:ext cx="3065783" cy="1217513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7" name="Text 4"/>
          <p:cNvSpPr/>
          <p:nvPr/>
        </p:nvSpPr>
        <p:spPr>
          <a:xfrm>
            <a:off x="5398655" y="359330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🧩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8 головоломок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398655" y="3950990"/>
            <a:ext cx="273519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Каждая сложнее предыдущей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8464437" y="3428008"/>
            <a:ext cx="3065783" cy="1217513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10" name="Text 7"/>
          <p:cNvSpPr/>
          <p:nvPr/>
        </p:nvSpPr>
        <p:spPr>
          <a:xfrm>
            <a:off x="8629732" y="359330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🏆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Цель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629732" y="3950990"/>
            <a:ext cx="273519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Открыть замок Математического королевства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233360" y="4810820"/>
            <a:ext cx="6296860" cy="952897"/>
          </a:xfrm>
          <a:prstGeom prst="roundRect">
            <a:avLst>
              <a:gd name="adj" fmla="val 2603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5398655" y="4976118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🧠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Для кого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398655" y="5333802"/>
            <a:ext cx="59662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Юные математики 3 класса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711226"/>
            <a:ext cx="690833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1: Магический квадрат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641302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Условие задачи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574" y="3065066"/>
            <a:ext cx="579611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 этом квадрате сумма чисел в каждой строке, каждом столбце и по диагонали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всегда одинаковая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 Но одно число потерялось! Какое число должно стоять вместо знака вопроса?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574" y="4044950"/>
            <a:ext cx="5796115" cy="915789"/>
          </a:xfrm>
          <a:prstGeom prst="roundRect">
            <a:avLst>
              <a:gd name="adj" fmla="val 2709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4297363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98830" y="4235053"/>
            <a:ext cx="509356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Сначала найди сумму чисел в первой полностью заполненной строке: 8 + 1 + 6 = ...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748393" y="2476004"/>
            <a:ext cx="4907038" cy="2670770"/>
          </a:xfrm>
          <a:prstGeom prst="roundRect">
            <a:avLst>
              <a:gd name="adj" fmla="val 929"/>
            </a:avLst>
          </a:prstGeom>
          <a:solidFill>
            <a:srgbClr val="1C9770"/>
          </a:solidFill>
          <a:ln/>
        </p:spPr>
      </p:sp>
      <p:sp>
        <p:nvSpPr>
          <p:cNvPr id="9" name="Text 6"/>
          <p:cNvSpPr/>
          <p:nvPr/>
        </p:nvSpPr>
        <p:spPr>
          <a:xfrm>
            <a:off x="6913687" y="2641302"/>
            <a:ext cx="26888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Магический квадрат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913687" y="3085802"/>
            <a:ext cx="4576450" cy="1452662"/>
          </a:xfrm>
          <a:prstGeom prst="roundRect">
            <a:avLst>
              <a:gd name="adj" fmla="val 1708"/>
            </a:avLst>
          </a:prstGeom>
          <a:noFill/>
          <a:ln w="635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85927" y="3197721"/>
            <a:ext cx="17967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8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609988" y="3197721"/>
            <a:ext cx="17935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130874" y="3197721"/>
            <a:ext cx="17967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6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085927" y="3679825"/>
            <a:ext cx="17967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609988" y="3679825"/>
            <a:ext cx="17935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5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0130874" y="3679825"/>
            <a:ext cx="17967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7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085927" y="4161929"/>
            <a:ext cx="17967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8609988" y="4161929"/>
            <a:ext cx="17935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?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0130874" y="4161929"/>
            <a:ext cx="17967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913687" y="4724499"/>
            <a:ext cx="51860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Найди пропущенное число!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73334" y="2796183"/>
            <a:ext cx="3844928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610481" y="3221038"/>
            <a:ext cx="297073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1: Магический квадрат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574" y="3554313"/>
            <a:ext cx="10868547" cy="402828"/>
          </a:xfrm>
          <a:prstGeom prst="roundRect">
            <a:avLst>
              <a:gd name="adj" fmla="val 4619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4" y="3721398"/>
            <a:ext cx="154976" cy="1240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64591" y="3668911"/>
            <a:ext cx="10951095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Пропущенное число — 9. Общая сумма каждой строки, столбца и диагонали равна 15. Проверка: 4 + 9 + 2 = 15 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10493"/>
            <a:ext cx="5747499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2: Таинственная цепочка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574" y="1184176"/>
            <a:ext cx="10868547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Посмотри на этот числовой ряд. Все числа здесь записаны по особому математическому правилу. Пойми закономерность и определи, какое число должно продолжить эту цепочку?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1636018"/>
            <a:ext cx="620201" cy="744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4741" y="1760041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3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74" y="2380258"/>
            <a:ext cx="620201" cy="7442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74741" y="2504281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6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74" y="3124498"/>
            <a:ext cx="620201" cy="7442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74741" y="3248521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12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74" y="3868737"/>
            <a:ext cx="620201" cy="7442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74741" y="3992761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24</a:t>
            </a:r>
            <a:endParaRPr lang="en-US" sz="12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74" y="4612977"/>
            <a:ext cx="620201" cy="74424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374741" y="4737001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?</a:t>
            </a:r>
            <a:endParaRPr lang="en-US" sz="1200" dirty="0"/>
          </a:p>
        </p:txBody>
      </p:sp>
      <p:sp>
        <p:nvSpPr>
          <p:cNvPr id="14" name="Shape 7"/>
          <p:cNvSpPr/>
          <p:nvPr/>
        </p:nvSpPr>
        <p:spPr>
          <a:xfrm>
            <a:off x="661574" y="5566370"/>
            <a:ext cx="5282969" cy="576461"/>
          </a:xfrm>
          <a:prstGeom prst="roundRect">
            <a:avLst>
              <a:gd name="adj" fmla="val 3228"/>
            </a:avLst>
          </a:prstGeom>
          <a:solidFill>
            <a:srgbClr val="B6D6FC"/>
          </a:solidFill>
          <a:ln/>
        </p:spPr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594" y="5739805"/>
            <a:ext cx="154976" cy="124023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064591" y="5680968"/>
            <a:ext cx="4755932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Подумай, во сколько раз каждое следующее число больше предыдущего?</a:t>
            </a:r>
            <a:endParaRPr lang="en-US" sz="950" dirty="0"/>
          </a:p>
        </p:txBody>
      </p:sp>
      <p:sp>
        <p:nvSpPr>
          <p:cNvPr id="17" name="Text 9"/>
          <p:cNvSpPr/>
          <p:nvPr/>
        </p:nvSpPr>
        <p:spPr>
          <a:xfrm>
            <a:off x="6253502" y="5545435"/>
            <a:ext cx="5892553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3994" y="2462510"/>
            <a:ext cx="4923707" cy="523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078682" y="3051671"/>
            <a:ext cx="403433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2: Таинственная цепочка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574" y="3558183"/>
            <a:ext cx="10868547" cy="651173"/>
          </a:xfrm>
          <a:prstGeom prst="roundRect">
            <a:avLst>
              <a:gd name="adj" fmla="val 3810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3797895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830" y="3748286"/>
            <a:ext cx="10775581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Следующее число в цепочке — 48. Правило: каждое число умножается на 2. 3 → 6 → 12 → 24 → 48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196479"/>
            <a:ext cx="611936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3: Римские спички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126555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Условие задачи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550319"/>
            <a:ext cx="294672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Из спичек выложено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неверное равенство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записанное римскими цифрами: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909516" y="3695502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VI − IV = IX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09516" y="4119265"/>
            <a:ext cx="330826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(6 − 4 = 9)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61475" y="4718745"/>
            <a:ext cx="294672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Переложи всего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ОДНУ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спичку так, чтобы равенство стало абсолютно верным!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017961" y="2147292"/>
            <a:ext cx="2946723" cy="1709638"/>
          </a:xfrm>
          <a:prstGeom prst="roundRect">
            <a:avLst>
              <a:gd name="adj" fmla="val 1451"/>
            </a:avLst>
          </a:prstGeom>
          <a:solidFill>
            <a:srgbClr val="B6D6F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256" y="2399705"/>
            <a:ext cx="206667" cy="16529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55217" y="2337395"/>
            <a:ext cx="2244173" cy="132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Попробуй превратить знак вычитания в знак сложения или изменить финальное число.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3994" y="2330252"/>
            <a:ext cx="4923707" cy="523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413933" y="2919413"/>
            <a:ext cx="33638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3: Римские спички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574" y="3425924"/>
            <a:ext cx="10868547" cy="915789"/>
          </a:xfrm>
          <a:prstGeom prst="roundRect">
            <a:avLst>
              <a:gd name="adj" fmla="val 2709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3665637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830" y="3616027"/>
            <a:ext cx="10165996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Нужно переложить одну спичку из цифры IX (превратив её в X) в знак минус (превратив его в плюс). Результат: VI + IV = X (6 + 4 = 10)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184077"/>
            <a:ext cx="736313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4: Математические весы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031504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Внимательно прочитай задачу на логику: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515" y="2482155"/>
            <a:ext cx="5470686" cy="1002506"/>
          </a:xfrm>
          <a:prstGeom prst="roundRect">
            <a:avLst>
              <a:gd name="adj" fmla="val 2475"/>
            </a:avLst>
          </a:prstGeom>
          <a:solidFill>
            <a:srgbClr val="1C9770"/>
          </a:solidFill>
          <a:ln/>
        </p:spPr>
      </p:sp>
      <p:sp>
        <p:nvSpPr>
          <p:cNvPr id="5" name="Text 3"/>
          <p:cNvSpPr/>
          <p:nvPr/>
        </p:nvSpPr>
        <p:spPr>
          <a:xfrm>
            <a:off x="707809" y="2647454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⚖️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Левая чаша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809" y="3071217"/>
            <a:ext cx="574968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2 одинаковые дыни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+ гиря массой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2 кг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647454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⚖️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Правая чаша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3071217"/>
            <a:ext cx="584215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 такая же дыня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+ гиря массой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5 кг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56782" y="3670697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Весы находятся в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идеальном равновесии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 Сколько весит одна дыня?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574" y="4307384"/>
            <a:ext cx="5232567" cy="1180405"/>
          </a:xfrm>
          <a:prstGeom prst="roundRect">
            <a:avLst>
              <a:gd name="adj" fmla="val 2102"/>
            </a:avLst>
          </a:prstGeom>
          <a:solidFill>
            <a:srgbClr val="B6D6FC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4559796"/>
            <a:ext cx="206667" cy="1652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8830" y="4497487"/>
            <a:ext cx="4530016" cy="800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Мысленно убери по одной дыне с каждой чаши весов. Весы останутся в равновесии. Что теперь на чашах?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303904" y="4270177"/>
            <a:ext cx="584215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9790" y="2603500"/>
            <a:ext cx="4492017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4271558" y="3122216"/>
            <a:ext cx="3648480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4: Математические весы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574" y="3555603"/>
            <a:ext cx="10868547" cy="548084"/>
          </a:xfrm>
          <a:prstGeom prst="roundRect">
            <a:avLst>
              <a:gd name="adj" fmla="val 4074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398" y="3763764"/>
            <a:ext cx="186031" cy="1488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5253" y="3713361"/>
            <a:ext cx="10845628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Одна дыня весит 3 кг. Решение: убираем по одной дыне с каждой чаши — остаётся 1 дыня + 2 кг = 5 кг, значит дыня = 5 − 2 = 3 кг 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61194"/>
            <a:ext cx="6066182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5: Секретные фигуры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394222"/>
            <a:ext cx="10868547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Злой колдун зашифровал числа внутри геометрических фигур. Разгадай, какое число прячется за каждой фигурой, и найди значение финального знака вопроса: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1997373"/>
            <a:ext cx="5367302" cy="13064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3557" y="2100064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29448" y="2596852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▲ + ▲ = 12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29448" y="2909689"/>
            <a:ext cx="503155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Два одинаковых треугольника в сумме дают 12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2818" y="1997373"/>
            <a:ext cx="5367302" cy="130641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34802" y="2100064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6330692" y="2596852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▲ + ■ = 16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6330692" y="2909689"/>
            <a:ext cx="503155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Треугольник и квадрат вместе дают 16</a:t>
            </a:r>
            <a:endParaRPr lang="en-US" sz="11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574" y="3437731"/>
            <a:ext cx="5367302" cy="130641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33557" y="3540423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3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829448" y="4037211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■ − ● = 4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829448" y="4350048"/>
            <a:ext cx="503155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Квадрат минус круг равно 4</a:t>
            </a:r>
            <a:endParaRPr lang="en-US" sz="11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2818" y="3437731"/>
            <a:ext cx="5367302" cy="130641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734802" y="3540423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4</a:t>
            </a:r>
            <a:endParaRPr lang="en-US" sz="1750" dirty="0"/>
          </a:p>
        </p:txBody>
      </p:sp>
      <p:sp>
        <p:nvSpPr>
          <p:cNvPr id="18" name="Text 12"/>
          <p:cNvSpPr/>
          <p:nvPr/>
        </p:nvSpPr>
        <p:spPr>
          <a:xfrm>
            <a:off x="6330692" y="4037211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● = ?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330692" y="4350048"/>
            <a:ext cx="503155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Найди значение круга!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61574" y="5045571"/>
            <a:ext cx="5252708" cy="1000522"/>
          </a:xfrm>
          <a:prstGeom prst="roundRect">
            <a:avLst>
              <a:gd name="adj" fmla="val 2232"/>
            </a:avLst>
          </a:prstGeom>
          <a:solidFill>
            <a:srgbClr val="B6D6FC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398" y="5266432"/>
            <a:ext cx="186031" cy="14882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45253" y="5203329"/>
            <a:ext cx="4620204" cy="685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Начни с первого уравнения. Если два одинаковых треугольника дают 12, то чему равен один треугольник?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6283763" y="5015409"/>
            <a:ext cx="586229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3994" y="2462510"/>
            <a:ext cx="4923707" cy="523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275527" y="3051671"/>
            <a:ext cx="364054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5: Секретные фигуры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574" y="3558183"/>
            <a:ext cx="10868547" cy="651173"/>
          </a:xfrm>
          <a:prstGeom prst="roundRect">
            <a:avLst>
              <a:gd name="adj" fmla="val 3810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3797895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830" y="3748286"/>
            <a:ext cx="10775581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● = 6. Решение по шагам: ▲ + ▲ = 12 → ▲ = 6; ▲ + ■ = 16 → 6 + ■ = 16 → ■ = 10; ■ − ● = 4 → 10 − ● = 4 → ● = 6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26058"/>
            <a:ext cx="581466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6: Время не ждёт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456134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Условие задачи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574" y="1879898"/>
            <a:ext cx="579611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Взгляни на часы. Прямо сейчас они показывают ровно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14:45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 Через сколько минут стрелки часов покажут ровно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15:30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? Напиши правильное количество минут.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574" y="2859782"/>
            <a:ext cx="5796115" cy="915789"/>
          </a:xfrm>
          <a:prstGeom prst="roundRect">
            <a:avLst>
              <a:gd name="adj" fmla="val 2709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3112195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98830" y="3049885"/>
            <a:ext cx="509356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Вспомни, сколько минут осталось до 15:00, а затем добавь минуты после трёх часов.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52" y="1476871"/>
            <a:ext cx="4668919" cy="46690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3994" y="2462510"/>
            <a:ext cx="4923707" cy="523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490032" y="3051671"/>
            <a:ext cx="321153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6: Время не ждёт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574" y="3558183"/>
            <a:ext cx="10868547" cy="651173"/>
          </a:xfrm>
          <a:prstGeom prst="roundRect">
            <a:avLst>
              <a:gd name="adj" fmla="val 3810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3797895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830" y="3748286"/>
            <a:ext cx="10775581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Через 45 минут. Решение: от 14:45 до 15:00 = 15 минут; от 15:00 до 15:30 = 30 минут; итого: 15 + 30 = 45 минут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1156" y="467717"/>
            <a:ext cx="5666539" cy="48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7: Хитрый возраст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883124" y="1330623"/>
            <a:ext cx="6085529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Задача на внимательность: Ане сейчас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9 лет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, а её младший брат Денис ровно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на 4 года младше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. Сколько лет исполнится Денису через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6 лет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?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51156" y="2134890"/>
            <a:ext cx="309257" cy="1932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51156" y="2378571"/>
            <a:ext cx="3086420" cy="19050"/>
          </a:xfrm>
          <a:prstGeom prst="rect">
            <a:avLst/>
          </a:prstGeom>
          <a:solidFill>
            <a:srgbClr val="1C9770"/>
          </a:solidFill>
          <a:ln/>
        </p:spPr>
      </p:sp>
      <p:sp>
        <p:nvSpPr>
          <p:cNvPr id="7" name="Text 4"/>
          <p:cNvSpPr/>
          <p:nvPr/>
        </p:nvSpPr>
        <p:spPr>
          <a:xfrm>
            <a:off x="651156" y="2493963"/>
            <a:ext cx="2763967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Узнай возраст Дениса сейчас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51156" y="2822377"/>
            <a:ext cx="3086420" cy="239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9 − 4 =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5 лет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882134" y="2134890"/>
            <a:ext cx="309257" cy="1932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882134" y="2378571"/>
            <a:ext cx="3086519" cy="19050"/>
          </a:xfrm>
          <a:prstGeom prst="rect">
            <a:avLst/>
          </a:prstGeom>
          <a:solidFill>
            <a:srgbClr val="1C9770"/>
          </a:solidFill>
          <a:ln/>
        </p:spPr>
      </p:sp>
      <p:sp>
        <p:nvSpPr>
          <p:cNvPr id="11" name="Text 8"/>
          <p:cNvSpPr/>
          <p:nvPr/>
        </p:nvSpPr>
        <p:spPr>
          <a:xfrm>
            <a:off x="3882134" y="2493963"/>
            <a:ext cx="3086519" cy="4833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Прибавь 6 лет к возрасту Дениса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882134" y="3064073"/>
            <a:ext cx="3086519" cy="239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5 + 6 =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11 лет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51156" y="3564037"/>
            <a:ext cx="309257" cy="1932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51156" y="3807718"/>
            <a:ext cx="6317497" cy="19050"/>
          </a:xfrm>
          <a:prstGeom prst="rect">
            <a:avLst/>
          </a:prstGeom>
          <a:solidFill>
            <a:srgbClr val="1C9770"/>
          </a:solidFill>
          <a:ln/>
        </p:spPr>
      </p:sp>
      <p:sp>
        <p:nvSpPr>
          <p:cNvPr id="15" name="Text 12"/>
          <p:cNvSpPr/>
          <p:nvPr/>
        </p:nvSpPr>
        <p:spPr>
          <a:xfrm>
            <a:off x="651156" y="3923109"/>
            <a:ext cx="1933328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Ответ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51156" y="4251523"/>
            <a:ext cx="6317497" cy="239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Денису исполнится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11 лет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51156" y="4932362"/>
            <a:ext cx="2970138" cy="1295202"/>
          </a:xfrm>
          <a:prstGeom prst="roundRect">
            <a:avLst>
              <a:gd name="adj" fmla="val 1791"/>
            </a:avLst>
          </a:prstGeom>
          <a:solidFill>
            <a:srgbClr val="B6D6FC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35" y="5161657"/>
            <a:ext cx="193273" cy="154583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153588" y="5101134"/>
            <a:ext cx="2313128" cy="957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💡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Подсказка: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Не спеши прибавлять 6 к возрасту Ани. Сначала узнай, сколько лет Денису именно сейчас.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4004865" y="4899819"/>
            <a:ext cx="3579723" cy="239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3994" y="2462510"/>
            <a:ext cx="4923707" cy="523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439134" y="3051671"/>
            <a:ext cx="33133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7: Хитрый возраст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574" y="3558183"/>
            <a:ext cx="10868547" cy="651173"/>
          </a:xfrm>
          <a:prstGeom prst="roundRect">
            <a:avLst>
              <a:gd name="adj" fmla="val 3810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3797895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830" y="3748286"/>
            <a:ext cx="10775581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Денису исполнится 11 лет. Решение: сейчас Денису 9 − 4 = 5 лет; через 6 лет: 5 + 6 = 11 лет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050826"/>
            <a:ext cx="805100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8: Финальный Супер-Шифр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898253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Чтобы открыть замок, расшифруй слово. Каждому числу соответствует буква русского алфавита по её порядку (А=1, Б=2, В=3 и так далее). Какое математическое слово спрятано за этими числами?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56316" y="2675533"/>
            <a:ext cx="8879062" cy="1033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6500" dirty="0">
                <a:solidFill>
                  <a:srgbClr val="1C977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17 — 13 — 32 — 19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4757321" y="3957241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Алфавитный ключ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61574" y="4463752"/>
            <a:ext cx="5351626" cy="589062"/>
          </a:xfrm>
          <a:prstGeom prst="roundRect">
            <a:avLst>
              <a:gd name="adj" fmla="val 4212"/>
            </a:avLst>
          </a:prstGeom>
          <a:solidFill>
            <a:srgbClr val="F2EEEE"/>
          </a:solidFill>
          <a:ln/>
        </p:spPr>
      </p:sp>
      <p:sp>
        <p:nvSpPr>
          <p:cNvPr id="7" name="Text 5"/>
          <p:cNvSpPr/>
          <p:nvPr/>
        </p:nvSpPr>
        <p:spPr>
          <a:xfrm>
            <a:off x="826868" y="462905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13 = Л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78495" y="4463752"/>
            <a:ext cx="5351626" cy="589062"/>
          </a:xfrm>
          <a:prstGeom prst="roundRect">
            <a:avLst>
              <a:gd name="adj" fmla="val 4212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6343789" y="462905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17 = П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61574" y="5218113"/>
            <a:ext cx="5351626" cy="589062"/>
          </a:xfrm>
          <a:prstGeom prst="roundRect">
            <a:avLst>
              <a:gd name="adj" fmla="val 4212"/>
            </a:avLst>
          </a:prstGeom>
          <a:solidFill>
            <a:srgbClr val="F2EEEE"/>
          </a:solidFill>
          <a:ln/>
        </p:spPr>
      </p:sp>
      <p:sp>
        <p:nvSpPr>
          <p:cNvPr id="11" name="Text 9"/>
          <p:cNvSpPr/>
          <p:nvPr/>
        </p:nvSpPr>
        <p:spPr>
          <a:xfrm>
            <a:off x="826868" y="538341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32 = Ю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78495" y="5218113"/>
            <a:ext cx="5351626" cy="589062"/>
          </a:xfrm>
          <a:prstGeom prst="roundRect">
            <a:avLst>
              <a:gd name="adj" fmla="val 4212"/>
            </a:avLst>
          </a:prstGeom>
          <a:solidFill>
            <a:srgbClr val="F2EEEE"/>
          </a:solidFill>
          <a:ln/>
        </p:spPr>
      </p:sp>
      <p:sp>
        <p:nvSpPr>
          <p:cNvPr id="13" name="Text 11"/>
          <p:cNvSpPr/>
          <p:nvPr/>
        </p:nvSpPr>
        <p:spPr>
          <a:xfrm>
            <a:off x="6343789" y="538341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19 = С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80984" y="2851448"/>
            <a:ext cx="3629629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🔑</a:t>
            </a:r>
            <a:pPr algn="ctr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 Ответ для учителя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489139" y="3245545"/>
            <a:ext cx="3213317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Задание 8: Финальный Супер-Шифр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61574" y="3547963"/>
            <a:ext cx="10868547" cy="367407"/>
          </a:xfrm>
          <a:prstGeom prst="roundRect">
            <a:avLst>
              <a:gd name="adj" fmla="val 4727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60" y="3699173"/>
            <a:ext cx="144657" cy="11568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37604" y="3649762"/>
            <a:ext cx="10986416" cy="163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Зашифрованное слово — ПЛЮС. Расшифровка: 17=П, 13=Л, 32=Ю, 19=С → П-Л-Ю-С = ПЛЮС </a:t>
            </a:r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✅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2789" y="663178"/>
            <a:ext cx="5606017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Ура! Математический код взломан!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697791" y="1057275"/>
            <a:ext cx="2796113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030303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Ты настоящий магистр логики!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61574" y="1359694"/>
            <a:ext cx="10868547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Все </a:t>
            </a:r>
            <a:pPr algn="ctr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8 головоломок</a:t>
            </a:r>
            <a:pPr algn="ctr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 успешно решены, и двери Математического королевства открыты. Твой мозг сегодня поработал как суперкомпьютер. Отличная работа, так держать! До встречи на новых квестах!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661574" y="1765697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6" name="Shape 4"/>
          <p:cNvSpPr/>
          <p:nvPr/>
        </p:nvSpPr>
        <p:spPr>
          <a:xfrm>
            <a:off x="777260" y="1881386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2706" y="1976834"/>
            <a:ext cx="156266" cy="15627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60" y="2309614"/>
            <a:ext cx="1455403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Магический квадрат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77260" y="2539107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6136328" y="1765697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11" name="Shape 8"/>
          <p:cNvSpPr/>
          <p:nvPr/>
        </p:nvSpPr>
        <p:spPr>
          <a:xfrm>
            <a:off x="6252014" y="1881386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47460" y="1976834"/>
            <a:ext cx="156266" cy="15627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52014" y="2309614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Числовая цепочка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252014" y="2539107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48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661574" y="2893219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16" name="Shape 12"/>
          <p:cNvSpPr/>
          <p:nvPr/>
        </p:nvSpPr>
        <p:spPr>
          <a:xfrm>
            <a:off x="777260" y="3008908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2706" y="3104356"/>
            <a:ext cx="156266" cy="15627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77260" y="3437136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Римские спички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777260" y="3666629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VI + IV = X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6136328" y="2893219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21" name="Shape 16"/>
          <p:cNvSpPr/>
          <p:nvPr/>
        </p:nvSpPr>
        <p:spPr>
          <a:xfrm>
            <a:off x="6252014" y="3008908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7460" y="3104356"/>
            <a:ext cx="156266" cy="15627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252014" y="3437136"/>
            <a:ext cx="157257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Математические весы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6252014" y="3666629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3 кг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661574" y="4020741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26" name="Shape 20"/>
          <p:cNvSpPr/>
          <p:nvPr/>
        </p:nvSpPr>
        <p:spPr>
          <a:xfrm>
            <a:off x="777260" y="4136430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2706" y="4231878"/>
            <a:ext cx="156266" cy="15627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77260" y="4564658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Секретные фигуры</a:t>
            </a:r>
            <a:endParaRPr lang="en-US" sz="1100" dirty="0"/>
          </a:p>
        </p:txBody>
      </p:sp>
      <p:sp>
        <p:nvSpPr>
          <p:cNvPr id="29" name="Text 22"/>
          <p:cNvSpPr/>
          <p:nvPr/>
        </p:nvSpPr>
        <p:spPr>
          <a:xfrm>
            <a:off x="777260" y="4794151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● = 6</a:t>
            </a:r>
            <a:endParaRPr lang="en-US" sz="900" dirty="0"/>
          </a:p>
        </p:txBody>
      </p:sp>
      <p:sp>
        <p:nvSpPr>
          <p:cNvPr id="30" name="Shape 23"/>
          <p:cNvSpPr/>
          <p:nvPr/>
        </p:nvSpPr>
        <p:spPr>
          <a:xfrm>
            <a:off x="6136328" y="4020741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31" name="Shape 24"/>
          <p:cNvSpPr/>
          <p:nvPr/>
        </p:nvSpPr>
        <p:spPr>
          <a:xfrm>
            <a:off x="6252014" y="4136430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47460" y="4231878"/>
            <a:ext cx="156266" cy="15627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252014" y="4564658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Время не ждёт</a:t>
            </a:r>
            <a:endParaRPr lang="en-US" sz="1100" dirty="0"/>
          </a:p>
        </p:txBody>
      </p:sp>
      <p:sp>
        <p:nvSpPr>
          <p:cNvPr id="34" name="Text 26"/>
          <p:cNvSpPr/>
          <p:nvPr/>
        </p:nvSpPr>
        <p:spPr>
          <a:xfrm>
            <a:off x="6252014" y="4794151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45 минут</a:t>
            </a:r>
            <a:endParaRPr lang="en-US" sz="900" dirty="0"/>
          </a:p>
        </p:txBody>
      </p:sp>
      <p:sp>
        <p:nvSpPr>
          <p:cNvPr id="35" name="Shape 27"/>
          <p:cNvSpPr/>
          <p:nvPr/>
        </p:nvSpPr>
        <p:spPr>
          <a:xfrm>
            <a:off x="661574" y="5148263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36" name="Shape 28"/>
          <p:cNvSpPr/>
          <p:nvPr/>
        </p:nvSpPr>
        <p:spPr>
          <a:xfrm>
            <a:off x="777260" y="5263952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37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2706" y="5359400"/>
            <a:ext cx="156266" cy="15627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777260" y="5692180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Хитрый возраст</a:t>
            </a:r>
            <a:endParaRPr lang="en-US" sz="1100" dirty="0"/>
          </a:p>
        </p:txBody>
      </p:sp>
      <p:sp>
        <p:nvSpPr>
          <p:cNvPr id="39" name="Text 30"/>
          <p:cNvSpPr/>
          <p:nvPr/>
        </p:nvSpPr>
        <p:spPr>
          <a:xfrm>
            <a:off x="777260" y="5921673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11 лет</a:t>
            </a:r>
            <a:endParaRPr lang="en-US" sz="900" dirty="0"/>
          </a:p>
        </p:txBody>
      </p:sp>
      <p:sp>
        <p:nvSpPr>
          <p:cNvPr id="40" name="Shape 31"/>
          <p:cNvSpPr/>
          <p:nvPr/>
        </p:nvSpPr>
        <p:spPr>
          <a:xfrm>
            <a:off x="6136328" y="5148263"/>
            <a:ext cx="5393793" cy="1046559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41" name="Shape 32"/>
          <p:cNvSpPr/>
          <p:nvPr/>
        </p:nvSpPr>
        <p:spPr>
          <a:xfrm>
            <a:off x="6252014" y="5263952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1C9770"/>
          </a:solidFill>
          <a:ln/>
        </p:spPr>
      </p:sp>
      <p:pic>
        <p:nvPicPr>
          <p:cNvPr id="42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47460" y="5359400"/>
            <a:ext cx="156266" cy="15627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6252014" y="5692180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64646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Финальный шифр</a:t>
            </a:r>
            <a:endParaRPr lang="en-US" sz="1100" dirty="0"/>
          </a:p>
        </p:txBody>
      </p:sp>
      <p:sp>
        <p:nvSpPr>
          <p:cNvPr id="44" name="Text 34"/>
          <p:cNvSpPr/>
          <p:nvPr/>
        </p:nvSpPr>
        <p:spPr>
          <a:xfrm>
            <a:off x="6252014" y="5921673"/>
            <a:ext cx="5162421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Ответ: </a:t>
            </a:r>
            <a:pPr algn="l" indent="0" marL="0">
              <a:lnSpc>
                <a:spcPct val="113000"/>
              </a:lnSpc>
              <a:buNone/>
            </a:pPr>
            <a:r>
              <a:rPr lang="en-US" sz="900" b="1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ПЛЮС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2026-06-11T06:37:56Z</dcterms:created>
  <dcterms:modified xsi:type="dcterms:W3CDTF">2026-06-11T06:37:56Z</dcterms:modified>
</cp:coreProperties>
</file>