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1695" cy="6858000"/>
  <p:notesSz cx="6858000" cy="12191695"/>
  <p:embeddedFontLst>
    <p:embeddedFont>
      <p:font typeface="Gelasio SemiBold"/>
      <p:regular r:id="rId201314"/>
    </p:embeddedFont>
    <p:embeddedFont>
      <p:font typeface="Gelasio"/>
      <p:regular r:id="rId201315"/>
    </p:embeddedFont>
    <p:embeddedFont>
      <p:font typeface="Gelasio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55056"/>
            <a:ext cx="474432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Где зарыта собака?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2937867"/>
            <a:ext cx="6460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Квест по самым весёлым фразеологизмам русского языка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233360" y="3444379"/>
            <a:ext cx="62968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Привет! Слышал ли ты когда-нибудь выражения «кусать локти» или «считать ворон»? На самом деле никто птиц не считает и локти не кусает! Это фразеологизмы — крылатые выражения с секретным смыслом. Сегодня мы разгадаем 8 таких ребусов и узнаем, «где же зарыта собака»!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755676"/>
            <a:ext cx="687975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1: Необычный подсчёт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5114301" y="2520454"/>
            <a:ext cx="3184842" cy="2581870"/>
          </a:xfrm>
          <a:prstGeom prst="roundRect">
            <a:avLst>
              <a:gd name="adj" fmla="val 961"/>
            </a:avLst>
          </a:prstGeom>
          <a:solidFill>
            <a:srgbClr val="D3C5B6"/>
          </a:solidFill>
          <a:ln/>
        </p:spPr>
      </p:sp>
      <p:sp>
        <p:nvSpPr>
          <p:cNvPr id="5" name="Text 2"/>
          <p:cNvSpPr/>
          <p:nvPr/>
        </p:nvSpPr>
        <p:spPr>
          <a:xfrm>
            <a:off x="5279595" y="2685752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Задание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279595" y="3109516"/>
            <a:ext cx="285425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Когда ученик на уроке невнимателен, смотрит в окно и думает обо всём, кроме учёбы, учитель может сказать ему: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527636" y="4502845"/>
            <a:ext cx="321579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«Хватит ... !»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589847" y="2685752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Варианты ответа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589847" y="3109516"/>
            <a:ext cx="2946723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А) Считать ворон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Б) Ловить бабочек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В) Кормить синиц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419920"/>
            <a:ext cx="10868547" cy="3158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А) Считать ворон.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4908748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«Считать ворон» означает бездельничать, быть крайне невнимательным и рассеянным. Именно это скажет учитель невнимательному ученику!     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966119"/>
            <a:ext cx="688987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2: Крокодильи чувства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615" y="2999581"/>
            <a:ext cx="1123009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Что означает выражение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«Лить крокодиловы слёзы»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? Выбери правильное толкование: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574" y="3636268"/>
            <a:ext cx="3512653" cy="1255613"/>
          </a:xfrm>
          <a:prstGeom prst="roundRect">
            <a:avLst>
              <a:gd name="adj" fmla="val 1976"/>
            </a:avLst>
          </a:prstGeom>
          <a:solidFill>
            <a:srgbClr val="F9F6F0"/>
          </a:solidFill>
          <a:ln w="19050">
            <a:solidFill>
              <a:srgbClr val="D4CE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45918" y="382061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А)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45918" y="4178300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Очень громко и искренне плакать от большой обиды.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521" y="3636268"/>
            <a:ext cx="3512653" cy="1255613"/>
          </a:xfrm>
          <a:prstGeom prst="roundRect">
            <a:avLst>
              <a:gd name="adj" fmla="val 1976"/>
            </a:avLst>
          </a:prstGeom>
          <a:solidFill>
            <a:srgbClr val="F9F6F0"/>
          </a:solidFill>
          <a:ln w="19050">
            <a:solidFill>
              <a:srgbClr val="D4CEC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3865" y="382061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Б)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23865" y="4178300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Притворяться несчастным, плакать неискренне или фальшиво.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3636268"/>
            <a:ext cx="3512653" cy="1255613"/>
          </a:xfrm>
          <a:prstGeom prst="roundRect">
            <a:avLst>
              <a:gd name="adj" fmla="val 1976"/>
            </a:avLst>
          </a:prstGeom>
          <a:solidFill>
            <a:srgbClr val="F9F6F0"/>
          </a:solidFill>
          <a:ln w="19050">
            <a:solidFill>
              <a:srgbClr val="D4CEC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1812" y="382061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01812" y="4178300"/>
            <a:ext cx="314396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Купаться в очень холодной воде.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44723"/>
            <a:ext cx="10868547" cy="4708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Б) Притворяться несчастным.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5684044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«Лить крокодиловы слёзы» — плакать неискренне, фальшиво. Крокодилы выделяют влагу из глаз во время еды — это не слёзы жалости! Поэтому это выражение означает притворство.     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262757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3: Что происходит с носом?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2544266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Если человек постоянно обманывает кого-то, обещает и не выполняет свои обещания, говорят, что он привык: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233360" y="3259534"/>
            <a:ext cx="3065783" cy="1217513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</p:sp>
      <p:sp>
        <p:nvSpPr>
          <p:cNvPr id="6" name="Text 3"/>
          <p:cNvSpPr/>
          <p:nvPr/>
        </p:nvSpPr>
        <p:spPr>
          <a:xfrm>
            <a:off x="5398655" y="3424833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А) Вешать нос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398655" y="3782516"/>
            <a:ext cx="273519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Приуныть, расстроиться, потерять настроение.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464437" y="3259534"/>
            <a:ext cx="3065783" cy="1217513"/>
          </a:xfrm>
          <a:prstGeom prst="roundRect">
            <a:avLst>
              <a:gd name="adj" fmla="val 2038"/>
            </a:avLst>
          </a:prstGeom>
          <a:solidFill>
            <a:srgbClr val="EEE8DD"/>
          </a:solidFill>
          <a:ln/>
        </p:spPr>
      </p:sp>
      <p:sp>
        <p:nvSpPr>
          <p:cNvPr id="9" name="Text 6"/>
          <p:cNvSpPr/>
          <p:nvPr/>
        </p:nvSpPr>
        <p:spPr>
          <a:xfrm>
            <a:off x="8629732" y="3424833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Б) Задирать нос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629732" y="3782516"/>
            <a:ext cx="273519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Зазнаваться, вести себя высокомерно.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233360" y="4642346"/>
            <a:ext cx="6296860" cy="952897"/>
          </a:xfrm>
          <a:prstGeom prst="roundRect">
            <a:avLst>
              <a:gd name="adj" fmla="val 2603"/>
            </a:avLst>
          </a:prstGeom>
          <a:solidFill>
            <a:srgbClr val="EEE8DD"/>
          </a:solidFill>
          <a:ln/>
        </p:spPr>
      </p:sp>
      <p:sp>
        <p:nvSpPr>
          <p:cNvPr id="12" name="Text 9"/>
          <p:cNvSpPr/>
          <p:nvPr/>
        </p:nvSpPr>
        <p:spPr>
          <a:xfrm>
            <a:off x="5398655" y="4807645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В) Водить за нос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398655" y="5165328"/>
            <a:ext cx="59662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Вводить в заблуждение, обманывать — правильный ответ!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419920"/>
            <a:ext cx="10868547" cy="3158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В) Водить за нос.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4908748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«Водить за нос» означает вводить в заблуждение, обманывать. Выражение пришло из практики водить животных за кольцо в носу — они шли куда угодно, не понимая, куда их ведут.     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404243"/>
            <a:ext cx="595238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4: Секрет почерка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334320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Задание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758083"/>
            <a:ext cx="328167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Если школьник пишет в тетради очень небрежно, грязно, неразборчиво и криво, про такой почерк говорят: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909516" y="3886795"/>
            <a:ext cx="364322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«Пишет как...»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61475" y="4486275"/>
            <a:ext cx="3281677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А) ...умная сова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Б) ...курица лапой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В) ...быстрый заяц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233856" y="2169021"/>
            <a:ext cx="2849789" cy="3284637"/>
          </a:xfrm>
          <a:prstGeom prst="roundRect">
            <a:avLst>
              <a:gd name="adj" fmla="val 871"/>
            </a:avLst>
          </a:prstGeom>
          <a:solidFill>
            <a:srgbClr val="D3C5B6"/>
          </a:solidFill>
          <a:ln/>
        </p:spPr>
      </p:sp>
      <p:sp>
        <p:nvSpPr>
          <p:cNvPr id="9" name="Text 6"/>
          <p:cNvSpPr/>
          <p:nvPr/>
        </p:nvSpPr>
        <p:spPr>
          <a:xfrm>
            <a:off x="4399150" y="2334320"/>
            <a:ext cx="2676954" cy="271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Подсказка 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🐔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399150" y="2770783"/>
            <a:ext cx="251920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Вспомни, как выглядят следы птицы на земле — хаотичные, непонятные царапины в разные стороны...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419920"/>
            <a:ext cx="10868547" cy="3158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Б) Курица лапой.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4908748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«Писать как курица лапой» — значит писать очень небрежно, неразборчиво и криво. Следы куриных лап на земле — хаотичные царапины в разные стороны, совсем как плохой почерк!     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840508"/>
            <a:ext cx="59043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5: Блюдо в голове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687935"/>
            <a:ext cx="11478132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Когда у человека в мыслях полный беспорядок, всё перепуталось, и он ничего не может понять или вспомнить, про него говорят: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574" y="3138587"/>
            <a:ext cx="3512653" cy="1878905"/>
          </a:xfrm>
          <a:prstGeom prst="roundRect">
            <a:avLst>
              <a:gd name="adj" fmla="val 1320"/>
            </a:avLst>
          </a:prstGeom>
          <a:solidFill>
            <a:srgbClr val="EEE8DD"/>
          </a:solidFill>
          <a:ln/>
        </p:spPr>
      </p:sp>
      <p:sp>
        <p:nvSpPr>
          <p:cNvPr id="5" name="Shape 3"/>
          <p:cNvSpPr/>
          <p:nvPr/>
        </p:nvSpPr>
        <p:spPr>
          <a:xfrm>
            <a:off x="826868" y="3303885"/>
            <a:ext cx="496081" cy="496094"/>
          </a:xfrm>
          <a:prstGeom prst="roundRect">
            <a:avLst>
              <a:gd name="adj" fmla="val 15358475"/>
            </a:avLst>
          </a:prstGeom>
          <a:solidFill>
            <a:srgbClr val="D3C5B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3291" y="3440212"/>
            <a:ext cx="223237" cy="2232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6868" y="396527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А) Суп в кармане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6868" y="4322961"/>
            <a:ext cx="3182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Такого фразеологизма не существует — это выдумка!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9521" y="3138587"/>
            <a:ext cx="3512653" cy="1878905"/>
          </a:xfrm>
          <a:prstGeom prst="roundRect">
            <a:avLst>
              <a:gd name="adj" fmla="val 1320"/>
            </a:avLst>
          </a:prstGeom>
          <a:solidFill>
            <a:srgbClr val="EEE8DD"/>
          </a:solidFill>
          <a:ln/>
        </p:spPr>
      </p:sp>
      <p:sp>
        <p:nvSpPr>
          <p:cNvPr id="10" name="Shape 7"/>
          <p:cNvSpPr/>
          <p:nvPr/>
        </p:nvSpPr>
        <p:spPr>
          <a:xfrm>
            <a:off x="4504815" y="3303885"/>
            <a:ext cx="496081" cy="496094"/>
          </a:xfrm>
          <a:prstGeom prst="roundRect">
            <a:avLst>
              <a:gd name="adj" fmla="val 15358475"/>
            </a:avLst>
          </a:prstGeom>
          <a:solidFill>
            <a:srgbClr val="D3C5B6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1238" y="3440212"/>
            <a:ext cx="223237" cy="2232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04815" y="396527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Б) Каша в голове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04815" y="4322961"/>
            <a:ext cx="3182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Полная путаница в мыслях — правильный ответ!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17468" y="3138587"/>
            <a:ext cx="3512653" cy="1878905"/>
          </a:xfrm>
          <a:prstGeom prst="roundRect">
            <a:avLst>
              <a:gd name="adj" fmla="val 1320"/>
            </a:avLst>
          </a:prstGeom>
          <a:solidFill>
            <a:srgbClr val="EEE8DD"/>
          </a:solidFill>
          <a:ln/>
        </p:spPr>
      </p:sp>
      <p:sp>
        <p:nvSpPr>
          <p:cNvPr id="15" name="Shape 11"/>
          <p:cNvSpPr/>
          <p:nvPr/>
        </p:nvSpPr>
        <p:spPr>
          <a:xfrm>
            <a:off x="8182762" y="3303885"/>
            <a:ext cx="496081" cy="496094"/>
          </a:xfrm>
          <a:prstGeom prst="roundRect">
            <a:avLst>
              <a:gd name="adj" fmla="val 15358475"/>
            </a:avLst>
          </a:prstGeom>
          <a:solidFill>
            <a:srgbClr val="D3C5B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9185" y="3440212"/>
            <a:ext cx="223237" cy="2232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82762" y="396527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В) Чай в портфеле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182762" y="4322961"/>
            <a:ext cx="3182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Тоже выдуманный вариант — не существует!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419920"/>
            <a:ext cx="10868547" cy="3158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Б) Каша в голове.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4908748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«Каша в голове» — полная путаница в мыслях, когда всё перемешалось и ничего не понять. Как каша, в которой всё слиплось в одну массу!     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2515" y="1705967"/>
            <a:ext cx="4343490" cy="3445966"/>
          </a:xfrm>
          <a:prstGeom prst="roundRect">
            <a:avLst>
              <a:gd name="adj" fmla="val 720"/>
            </a:avLst>
          </a:prstGeom>
          <a:solidFill>
            <a:srgbClr val="D3C5B6"/>
          </a:solidFill>
          <a:ln/>
        </p:spPr>
      </p:sp>
      <p:sp>
        <p:nvSpPr>
          <p:cNvPr id="3" name="Text 1"/>
          <p:cNvSpPr/>
          <p:nvPr/>
        </p:nvSpPr>
        <p:spPr>
          <a:xfrm>
            <a:off x="707809" y="1871266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07809" y="2195810"/>
            <a:ext cx="4622486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Памятный знак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707809" y="2877840"/>
            <a:ext cx="401290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Что означает фразеологизм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«Зарубить на носу»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07809" y="3593108"/>
            <a:ext cx="4012901" cy="1180405"/>
          </a:xfrm>
          <a:prstGeom prst="roundRect">
            <a:avLst>
              <a:gd name="adj" fmla="val 2102"/>
            </a:avLst>
          </a:prstGeom>
          <a:solidFill>
            <a:srgbClr val="E2D9C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103" y="3832820"/>
            <a:ext cx="206667" cy="1652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45065" y="3783211"/>
            <a:ext cx="3310351" cy="800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Подсказка: В древности «носом» называли дощечку для записей и заметок на память.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176708" y="1871266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Варианты ответа</a:t>
            </a:r>
            <a:endParaRPr lang="en-US" sz="16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8718" y="2320826"/>
            <a:ext cx="248041" cy="2480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714063" y="231576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А)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5714063" y="2739529"/>
            <a:ext cx="253914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Сделать опасную царапину на лице.</a:t>
            </a:r>
            <a:endParaRPr lang="en-US" sz="13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21884" y="2320826"/>
            <a:ext cx="248041" cy="24804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997229" y="231576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Б)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997229" y="2739529"/>
            <a:ext cx="253924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Твёрдо и навсегда запомнить какую-то важную информацию.</a:t>
            </a:r>
            <a:endParaRPr lang="en-US" sz="13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8718" y="3869134"/>
            <a:ext cx="248041" cy="24804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714063" y="386407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В)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5714063" y="4287838"/>
            <a:ext cx="582240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Сильно обидеться на своего лучшего друга.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5176708" y="4738489"/>
            <a:ext cx="696934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&lt;\/div&gt;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5738" y="405011"/>
            <a:ext cx="9340120" cy="53808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ctr" indent="0" marL="0">
              <a:lnSpc>
                <a:spcPct val="104000"/>
              </a:lnSpc>
              <a:buNone/>
            </a:pPr>
            <a:r>
              <a:rPr lang="en-US" sz="83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rtl="1" algn="ctr" indent="0" marL="0">
              <a:lnSpc>
                <a:spcPct val="104000"/>
              </a:lnSpc>
              <a:buNone/>
            </a:pPr>
            <a:r>
              <a:rPr lang="en-US" sz="83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Б) Твёрдо и навсегда запомнить.</a:t>
            </a:r>
            <a:endParaRPr lang="en-US" sz="8350" dirty="0"/>
          </a:p>
        </p:txBody>
      </p:sp>
      <p:sp>
        <p:nvSpPr>
          <p:cNvPr id="3" name="Text 1"/>
          <p:cNvSpPr/>
          <p:nvPr/>
        </p:nvSpPr>
        <p:spPr>
          <a:xfrm>
            <a:off x="1425738" y="6030119"/>
            <a:ext cx="9340120" cy="422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ctr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rtl="1" algn="ctr" indent="0" marL="0">
              <a:lnSpc>
                <a:spcPct val="124000"/>
              </a:lnSpc>
              <a:buNone/>
            </a:pPr>
            <a:r>
              <a:rPr lang="en-US" sz="11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rtl="1" algn="ctr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«Зарубить на носу» — значит запомнить что-то раз и навсегда. В древности «носом» называли дощечку для записей, которую носили с собой. На ней делали зарубки-пометки, чтобы не забыть важное.     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00547"/>
            <a:ext cx="659212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7: Скоростной режим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965325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Замени выражение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«Бежать сломя голову»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одним простым и понятным словом-синонимом: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680593"/>
            <a:ext cx="826868" cy="8269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53638" y="2680593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А)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1653638" y="3038277"/>
            <a:ext cx="530469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Бежать медленно, прогуливаясь.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672880"/>
            <a:ext cx="826868" cy="8269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653638" y="3672880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Б)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1653638" y="4030563"/>
            <a:ext cx="530469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Бежать очень быстро, стремительно, во весь дух.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665166"/>
            <a:ext cx="826868" cy="82698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653638" y="4665166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В)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1653638" y="5022850"/>
            <a:ext cx="530469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Спотыкаться и падать.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44723"/>
            <a:ext cx="10868547" cy="4708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Б) Бежать очень быстро.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5684044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«Бежать сломя голову» — мчаться стремительно, во весь дух, не разбирая дороги. Выражение передаёт такую скорость, будто голова вот-вот слетит!     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189831"/>
            <a:ext cx="588114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Загадка 8: Лесной ремонт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615" y="2223294"/>
            <a:ext cx="1062050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Разгадай последний фразеологизм. Какое действие означает «намеренно мешать кому-то в делах, создавать искусственные трудности и препятствия»?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525" y="3124597"/>
            <a:ext cx="3531702" cy="15202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03066" y="3308945"/>
            <a:ext cx="283768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А) Вставлять палки в колёса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03066" y="3666629"/>
            <a:ext cx="308681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Намеренно мешать кому-то, создавать искусственные трудности и препятствия на пути к цели.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472" y="3124597"/>
            <a:ext cx="3531702" cy="15202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81014" y="3308945"/>
            <a:ext cx="30156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Б) Надувать мыльные пузыри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81014" y="3666629"/>
            <a:ext cx="308681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Заниматься пустыми, бесполезными делами, которые ни к чему не приводят.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8419" y="3124597"/>
            <a:ext cx="3531702" cy="152023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58961" y="3308945"/>
            <a:ext cx="30430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В) Прокалывать шины шилом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58961" y="3666629"/>
            <a:ext cx="308681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Выдуманный вариант — такого фразеологизма не существует!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574" y="4830862"/>
            <a:ext cx="10868547" cy="651173"/>
          </a:xfrm>
          <a:prstGeom prst="roundRect">
            <a:avLst>
              <a:gd name="adj" fmla="val 3810"/>
            </a:avLst>
          </a:prstGeom>
          <a:solidFill>
            <a:srgbClr val="B6FCB8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868" y="5070574"/>
            <a:ext cx="206667" cy="1652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98830" y="5020965"/>
            <a:ext cx="10775581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✅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Ответ: А) Вставлять палки в колёса — намеренно мешать кому-то в делах.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85998"/>
            <a:ext cx="10868547" cy="4708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✅</a:t>
            </a:r>
            <a:pPr algn="ctr" indent="0" marL="0">
              <a:lnSpc>
                <a:spcPct val="104000"/>
              </a:lnSpc>
              <a:buNone/>
            </a:pPr>
            <a:r>
              <a:rPr lang="en-US" sz="9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 Ответ: А) Вставлять палки в колёса.</a:t>
            </a:r>
            <a:endParaRPr lang="en-US" sz="9750" dirty="0"/>
          </a:p>
        </p:txBody>
      </p:sp>
      <p:sp>
        <p:nvSpPr>
          <p:cNvPr id="3" name="Text 1"/>
          <p:cNvSpPr/>
          <p:nvPr/>
        </p:nvSpPr>
        <p:spPr>
          <a:xfrm>
            <a:off x="661574" y="5642670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Пояснение: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«Вставлять палки в колёса» — намеренно мешать кому-то, создавать искусственные трудности. Представь: если вставить палку в колесо телеги — она сразу остановится!     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68868" y="561479"/>
            <a:ext cx="7853960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Победа! Секрет фразеологизмов раскрыт!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759404" y="1048445"/>
            <a:ext cx="2672787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Твоя речь стала богаче!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61574" y="1447205"/>
            <a:ext cx="10868547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Отличная работа! Теперь ты точно знаешь, «где зарыта собака» (то есть нашёл истину!). Используй эти выражения в своей речи, чтобы она была яркой, образной и интересной. Ты супер!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61574" y="1997670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6" name="Text 4"/>
          <p:cNvSpPr/>
          <p:nvPr/>
        </p:nvSpPr>
        <p:spPr>
          <a:xfrm>
            <a:off x="802064" y="2138164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Считать ворон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02064" y="2429371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Бездельничать, быть невнимательным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5576" y="1997670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9" name="Text 7"/>
          <p:cNvSpPr/>
          <p:nvPr/>
        </p:nvSpPr>
        <p:spPr>
          <a:xfrm>
            <a:off x="6296066" y="2138164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Крокодиловы слёзы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296066" y="2429371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Притворяться, плакать неискренне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61574" y="2897386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12" name="Text 10"/>
          <p:cNvSpPr/>
          <p:nvPr/>
        </p:nvSpPr>
        <p:spPr>
          <a:xfrm>
            <a:off x="802064" y="3037880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Водить за нос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02064" y="3329087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Обманывать, вводить в заблуждение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55576" y="2897386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15" name="Text 13"/>
          <p:cNvSpPr/>
          <p:nvPr/>
        </p:nvSpPr>
        <p:spPr>
          <a:xfrm>
            <a:off x="6296066" y="3037880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Курица лапой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296066" y="3329087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Неразборчивый, небрежный почерк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61574" y="3811984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18" name="Text 16"/>
          <p:cNvSpPr/>
          <p:nvPr/>
        </p:nvSpPr>
        <p:spPr>
          <a:xfrm>
            <a:off x="802064" y="3952478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Каша в голове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02064" y="4243685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Полная путаница в мыслях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155576" y="3811984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21" name="Text 19"/>
          <p:cNvSpPr/>
          <p:nvPr/>
        </p:nvSpPr>
        <p:spPr>
          <a:xfrm>
            <a:off x="6296066" y="3952478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Зарубить на носу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296066" y="4243685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Твёрдо и навсегда запомнить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61574" y="4711700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24" name="Text 22"/>
          <p:cNvSpPr/>
          <p:nvPr/>
        </p:nvSpPr>
        <p:spPr>
          <a:xfrm>
            <a:off x="802064" y="4852194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Сломя голову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802064" y="5143401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Бежать очень быстро, стремительно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155576" y="4711700"/>
            <a:ext cx="5374545" cy="780256"/>
          </a:xfrm>
          <a:prstGeom prst="roundRect">
            <a:avLst>
              <a:gd name="adj" fmla="val 2703"/>
            </a:avLst>
          </a:prstGeom>
          <a:solidFill>
            <a:srgbClr val="EEE8DD"/>
          </a:solidFill>
          <a:ln/>
        </p:spPr>
      </p:sp>
      <p:sp>
        <p:nvSpPr>
          <p:cNvPr id="27" name="Text 25"/>
          <p:cNvSpPr/>
          <p:nvPr/>
        </p:nvSpPr>
        <p:spPr>
          <a:xfrm>
            <a:off x="6296066" y="4852194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Палки в колёса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296066" y="5143401"/>
            <a:ext cx="509356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Намеренно мешать, создавать трудности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366011" y="5671145"/>
            <a:ext cx="5459673" cy="625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800" dirty="0">
                <a:solidFill>
                  <a:srgbClr val="484237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Ты супер! </a:t>
            </a:r>
            <a:pPr algn="ctr" indent="0" marL="0">
              <a:lnSpc>
                <a:spcPct val="104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Gelasio SemiBold" pitchFamily="34" charset="0"/>
                <a:ea typeface="Gelasio SemiBold" pitchFamily="34" charset="-122"/>
                <a:cs typeface="Gelasio SemiBold" pitchFamily="34" charset="-120"/>
              </a:rPr>
              <a:t>🎉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2026-06-11T06:47:15Z</dcterms:created>
  <dcterms:modified xsi:type="dcterms:W3CDTF">2026-06-11T06:47:15Z</dcterms:modified>
</cp:coreProperties>
</file>