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Bricolage Grotesque SemiBold"/>
      <p:regular r:id="rId201314"/>
    </p:embeddedFont>
    <p:embeddedFont>
      <p:font typeface="Bricolage Grotesque Bold"/>
      <p:regular r:id="rId201315"/>
    </p:embeddedFont>
    <p:embeddedFont>
      <p:font typeface="Inter"/>
      <p:regular r:id="rId201316"/>
    </p:embeddedFont>
    <p:embeddedFont>
      <p:font typeface="Inter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09173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Наш весёлый друг — Спорт!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556496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Привет, ребята! Готовы отправиться в путешествие в волшебную страну здоровья, силы и бодрого настроения? Нас ждут интересные приключения и весёлые тренировки. Давайте начинать!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896342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такое спорт?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574" y="2266652"/>
            <a:ext cx="3504219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Спорт — это активные игры, весёлые тренировки, состязания и постоянное движение! Он учит нас быть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быстрыми, сильными, ловкими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и, самое главное — никогда не сдаваться перед трудностями!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574" y="4596209"/>
            <a:ext cx="3504219" cy="1341834"/>
          </a:xfrm>
          <a:prstGeom prst="roundRect">
            <a:avLst>
              <a:gd name="adj" fmla="val 5916"/>
            </a:avLst>
          </a:prstGeom>
          <a:solidFill>
            <a:srgbClr val="B6FCB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581" y="4882952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822" y="4813498"/>
            <a:ext cx="27009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Спорт — это не скучно, это самое настоящее приключение каждый день!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300" y="1473101"/>
            <a:ext cx="6903071" cy="39117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473101"/>
            <a:ext cx="6903071" cy="39117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152" y="1846064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Зарядка для бодрости!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152" y="3216374"/>
            <a:ext cx="350421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Всего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минут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утренней гимнастики разбудят всё наше тело! Простые наклоны, потягивания к солнышку и прыжки запустят работу всех мышц и подарят море энергии на целый день.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🌞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562100"/>
            <a:ext cx="638932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Как спорт укрепляет нас?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574" y="2530773"/>
            <a:ext cx="3496778" cy="2765127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6931" y="2726134"/>
            <a:ext cx="567021" cy="567035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99" y="2882007"/>
            <a:ext cx="255085" cy="2550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56931" y="3482181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Мышцы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856931" y="3890863"/>
            <a:ext cx="310606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Становятся крепкими и сильными — легко носить школьный рюкзак и поднимать тяжёлые вещи!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4347359" y="2530773"/>
            <a:ext cx="3496877" cy="2765127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716" y="2726134"/>
            <a:ext cx="567021" cy="56703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8684" y="2882007"/>
            <a:ext cx="255085" cy="2550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42716" y="3482181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Осанка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4542716" y="389086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Спина становится ровной, красивой и здоровой — ты будешь выглядеть уверенно!</a:t>
            </a:r>
            <a:endParaRPr lang="en-US" sz="1450" dirty="0"/>
          </a:p>
        </p:txBody>
      </p:sp>
      <p:sp>
        <p:nvSpPr>
          <p:cNvPr id="13" name="Shape 7"/>
          <p:cNvSpPr/>
          <p:nvPr/>
        </p:nvSpPr>
        <p:spPr>
          <a:xfrm>
            <a:off x="8033244" y="2530773"/>
            <a:ext cx="3496877" cy="2765127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600" y="2726134"/>
            <a:ext cx="567021" cy="567035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4568" y="2882007"/>
            <a:ext cx="255085" cy="25509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228600" y="3482181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Выносливость</a:t>
            </a:r>
            <a:endParaRPr lang="en-US" sz="1850" dirty="0"/>
          </a:p>
        </p:txBody>
      </p:sp>
      <p:sp>
        <p:nvSpPr>
          <p:cNvPr id="17" name="Text 9"/>
          <p:cNvSpPr/>
          <p:nvPr/>
        </p:nvSpPr>
        <p:spPr>
          <a:xfrm>
            <a:off x="8228600" y="389086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можем бегать дольше и совсем не уставать во время весёлых игр с друзьями!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16821" y="2672953"/>
            <a:ext cx="601339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«Движение — это лучший секрет отличного настроения и крепкого здоровья!»</a:t>
            </a:r>
            <a:endParaRPr lang="en-US" sz="1450" dirty="0"/>
          </a:p>
        </p:txBody>
      </p:sp>
      <p:sp>
        <p:nvSpPr>
          <p:cNvPr id="4" name="Text 1"/>
          <p:cNvSpPr/>
          <p:nvPr/>
        </p:nvSpPr>
        <p:spPr>
          <a:xfrm>
            <a:off x="5233360" y="3703042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Когда мы активно двигаемся, наш организм вырабатывает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DFAB5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гормоны радости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Именно поэтому после подвижных игр мы так часто улыбаемся!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😊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49002"/>
            <a:ext cx="3504219" cy="1778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Наше сердце — супергерой!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❤️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574" y="2716312"/>
            <a:ext cx="350421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Сердце — самый важный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моторчик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нашего организма. Во время занятий спортом сердце бьётся чаще, перекачивает много свежей крови к органам и становится очень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выносливым и сильным!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574" y="4743450"/>
            <a:ext cx="3504219" cy="1341834"/>
          </a:xfrm>
          <a:prstGeom prst="roundRect">
            <a:avLst>
              <a:gd name="adj" fmla="val 5916"/>
            </a:avLst>
          </a:prstGeom>
          <a:solidFill>
            <a:srgbClr val="B6D6FC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581" y="5030192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822" y="4960739"/>
            <a:ext cx="27009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Чем больше ты двигаешься, тем здоровее становится твоё сердечко!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300" y="1473002"/>
            <a:ext cx="6903071" cy="39117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2283520"/>
            <a:ext cx="6009827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Спорт развивает ум!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🧠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3258542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0276" y="325854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Быстрые мысли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370276" y="3667224"/>
            <a:ext cx="46074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Активные движения помогают крови насыщать мозг кислородом — ты начинаешь соображать намного быстрее и лучше!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3258542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22617" y="3258542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Отличная память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922617" y="3667224"/>
            <a:ext cx="460750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весёлой физкультуры учить стихи и решать задачи становится гораздо легче. Попробуй сам!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185664"/>
            <a:ext cx="3504219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Сон для новых рекордов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🌙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574" y="2562324"/>
            <a:ext cx="350421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Нашим мышцам обязательно нужен отдых. Крепкий ночной сон — это время, когда организм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восстанавливается, растёт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готовит нас к новым весёлым играм на следующий день!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3300" y="815876"/>
            <a:ext cx="6903071" cy="391179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1574" y="5152926"/>
            <a:ext cx="10868547" cy="1101824"/>
          </a:xfrm>
          <a:prstGeom prst="roundRect">
            <a:avLst>
              <a:gd name="adj" fmla="val 7205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56931" y="534828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8–10 часов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931" y="5756970"/>
            <a:ext cx="1047783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Столько нужно спать школьнику!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008559"/>
            <a:ext cx="6981253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Активность круглый год!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🌈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574" y="1983581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Спорт не знает плохой погоды! Для каждого сезона найдётся своё любимое занятие.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2498626"/>
            <a:ext cx="3465327" cy="21417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4829373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☀️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Лето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574" y="5244405"/>
            <a:ext cx="346532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Велосипед, ролики, плавание — двигайся на свежем воздухе!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498626"/>
            <a:ext cx="3465327" cy="214173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829373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🍂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Осень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5244405"/>
            <a:ext cx="346532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Бассейн, футбол, бег — отличное время для тренировок!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695" y="2498626"/>
            <a:ext cx="3465426" cy="21418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695" y="4829473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❄️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Зима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64695" y="5244505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Лыжи, коньки, ледяные горки — зима тоже спортивная!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044377"/>
            <a:ext cx="3504219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едят чемпионы?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🏆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574" y="2421037"/>
            <a:ext cx="350421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Нашим мышцам нужно самое лучшее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топливо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 Свежие яблоки, сочная морковка, творог и каши делают нас сильными. А чистая питьевая вода помогает организму быть выносливым.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574" y="4448175"/>
            <a:ext cx="3504219" cy="1341834"/>
          </a:xfrm>
          <a:prstGeom prst="roundRect">
            <a:avLst>
              <a:gd name="adj" fmla="val 5916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581" y="4734917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822" y="4665464"/>
            <a:ext cx="27009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Забудьте про вредные газировки и чипсы — они только мешают расти!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300" y="1473101"/>
            <a:ext cx="6903071" cy="39117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89583"/>
            <a:ext cx="5945336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Твой план здоровья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📋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159" y="1764605"/>
            <a:ext cx="6383376" cy="37886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092" y="4674470"/>
            <a:ext cx="1586770" cy="305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Вечер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27" y="4674470"/>
            <a:ext cx="1586769" cy="305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День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957" y="4674470"/>
            <a:ext cx="1586770" cy="305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Утро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61574" y="5765899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Начни прямо сегодня — даже маленькие шаги ведут к большим победам!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088555"/>
            <a:ext cx="6296860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Спорт объединяет друзей!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🤝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559671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спорте очень важно уметь дружить и поддерживать товарищей. Игра в команде учит нас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делиться, помогать и вместе радоваться победам!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Дружная команда преодолеет любые преграды.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763514"/>
            <a:ext cx="6698388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Помни о безопасности!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⚠️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175" y="2738537"/>
            <a:ext cx="3522178" cy="23559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2179" y="2952948"/>
            <a:ext cx="2991767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🔥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Разминка прежде всего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52179" y="3663255"/>
            <a:ext cx="29917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Перед нагрузкой всегда делай небольшую разминку для суставов — это защитит тебя от травм!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960" y="2738537"/>
            <a:ext cx="3522277" cy="23559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37964" y="2952948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👨‍🏫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Слушай тренера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637964" y="3367980"/>
            <a:ext cx="29918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Обязательно слушай советы тренера или учителя физкультуры — они знают, как помочь тебе стать лучше!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7844" y="2738537"/>
            <a:ext cx="3522277" cy="235594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23848" y="2952948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🤜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🤛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Играй честно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323848" y="3367980"/>
            <a:ext cx="299186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Уважай соперников во время игр — не толкайся и соблюдай правила. Честная игра — признак настоящего спортсмена!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473101"/>
            <a:ext cx="6903071" cy="391179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32152" y="1044377"/>
            <a:ext cx="3504219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Твой путь к победе! </a:t>
            </a:r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🥇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8032152" y="2421037"/>
            <a:ext cx="3504219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 олимпийский чемпион когда-то начинал 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простой школьной разминки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детских дворовых игр. Самое главное — верить в свои силы, стараться на каждой тренировке и никогда не унывать при неудачах!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8032152" y="4750594"/>
            <a:ext cx="3504219" cy="1039416"/>
          </a:xfrm>
          <a:prstGeom prst="roundRect">
            <a:avLst>
              <a:gd name="adj" fmla="val 7638"/>
            </a:avLst>
          </a:prstGeom>
          <a:solidFill>
            <a:srgbClr val="B6FCB8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159" y="5037336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6400" y="4967883"/>
            <a:ext cx="27009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Ты уже чемпион, потому что сделал первый шаг!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🌟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05368" y="1445518"/>
            <a:ext cx="5408973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Давайте обсудим! </a:t>
            </a:r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💬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325985"/>
            <a:ext cx="3053877" cy="1751112"/>
          </a:xfrm>
          <a:prstGeom prst="roundRect">
            <a:avLst>
              <a:gd name="adj" fmla="val 453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F8EC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75881" y="2540397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❓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Вопрос 1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2955429"/>
            <a:ext cx="26250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Какое спортивное упражнение вы любите больше всего?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325985"/>
            <a:ext cx="3053976" cy="1751112"/>
          </a:xfrm>
          <a:prstGeom prst="roundRect">
            <a:avLst>
              <a:gd name="adj" fmla="val 453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F8ECD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8765" y="2540397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❓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Вопрос 2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118765" y="2955429"/>
            <a:ext cx="2625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чего вы начнёте свою сегодняшнюю зарядку?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266109"/>
            <a:ext cx="6296860" cy="1146274"/>
          </a:xfrm>
          <a:prstGeom prst="roundRect">
            <a:avLst>
              <a:gd name="adj" fmla="val 692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F8ECD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5881" y="4480520"/>
            <a:ext cx="2362637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🏋️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 Задание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75881" y="4895552"/>
            <a:ext cx="58680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 сейчас все вместе сделаем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три весёлых приседания!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2026-06-14T16:24:39Z</dcterms:created>
  <dcterms:modified xsi:type="dcterms:W3CDTF">2026-06-14T16:24:39Z</dcterms:modified>
</cp:coreProperties>
</file>