
<file path=[Content_Types].xml><?xml version="1.0" encoding="utf-8"?>
<Types xmlns="http://schemas.openxmlformats.org/package/2006/content-types">
  <Default Extension="fntdata" ContentType="application/x-fontdata"/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notesMasterIdLst>
    <p:notesMasterId r:id="rId12"/>
  </p:notesMasterIdLst>
  <p:sldSz cx="9144000" cy="5143500"/>
  <p:notesSz cx="5143500" cy="9144000"/>
  <p:embeddedFontLst>
    <p:embeddedFont>
      <p:font typeface="Outfit Bold"/>
      <p:regular r:id="rId17"/>
    </p:embeddedFont>
    <p:embeddedFont>
      <p:font typeface="Bitter"/>
      <p:regular r:id="rId18"/>
    </p:embeddedFont>
    <p:embeddedFont>
      <p:font typeface="Bitter Bold"/>
      <p:regular r:id="rId19"/>
    </p:embeddedFont>
  </p:embeddedFon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notesMaster" Target="notesMasters/notesMaster1.xml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Relationship Id="rId17" Type="http://schemas.openxmlformats.org/officeDocument/2006/relationships/font" Target="fonts/font1.fntdata"/><Relationship Id="rId18" Type="http://schemas.openxmlformats.org/officeDocument/2006/relationships/font" Target="fonts/font2.fntdata"/><Relationship Id="rId19" Type="http://schemas.openxmlformats.org/officeDocument/2006/relationships/font" Target="fonts/font3.fntdata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9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0B1012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C1D1F"/>
          </a:solidFill>
          <a:ln/>
        </p:spPr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0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0B1012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C1D1F"/>
          </a:solidFill>
          <a:ln/>
        </p:spPr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0B1012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C1D1F"/>
          </a:solidFill>
          <a:ln/>
        </p:spPr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2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0B1012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C1D1F"/>
          </a:solidFill>
          <a:ln/>
        </p:spPr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3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0B1012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C1D1F"/>
          </a:solidFill>
          <a:ln/>
        </p:spPr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4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0B1012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C1D1F"/>
          </a:solidFill>
          <a:ln/>
        </p:spPr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5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0B1012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C1D1F"/>
          </a:solidFill>
          <a:ln/>
        </p:spPr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6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0B1012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C1D1F"/>
          </a:solidFill>
          <a:ln/>
        </p:spPr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7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0B1012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C1D1F"/>
          </a:solidFill>
          <a:ln/>
        </p:spPr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8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0B1012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C1D1F"/>
          </a:solidFill>
          <a:ln/>
        </p:spPr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-1.png"/><Relationship Id="rId2" Type="http://schemas.openxmlformats.org/officeDocument/2006/relationships/slideLayout" Target="../slideLayouts/slideLayout11.xml"/><Relationship Id="rId3" Type="http://schemas.openxmlformats.org/officeDocument/2006/relationships/notesSlide" Target="../notesSlides/notesSlide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image" Target="../media/image-2-2.png"/><Relationship Id="rId3" Type="http://schemas.openxmlformats.org/officeDocument/2006/relationships/image" Target="../media/image-2-3.svg"/><Relationship Id="rId4" Type="http://schemas.openxmlformats.org/officeDocument/2006/relationships/image" Target="../media/image-2-4.png"/><Relationship Id="rId5" Type="http://schemas.openxmlformats.org/officeDocument/2006/relationships/image" Target="../media/image-2-5.svg"/><Relationship Id="rId6" Type="http://schemas.openxmlformats.org/officeDocument/2006/relationships/image" Target="../media/image-2-6.png"/><Relationship Id="rId7" Type="http://schemas.openxmlformats.org/officeDocument/2006/relationships/image" Target="../media/image-2-7.svg"/><Relationship Id="rId8" Type="http://schemas.openxmlformats.org/officeDocument/2006/relationships/image" Target="../media/image-2-8.png"/><Relationship Id="rId9" Type="http://schemas.openxmlformats.org/officeDocument/2006/relationships/image" Target="../media/image-2-9.svg"/><Relationship Id="rId10" Type="http://schemas.openxmlformats.org/officeDocument/2006/relationships/slideLayout" Target="../slideLayouts/slideLayout3.xml"/><Relationship Id="rId11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slideLayout" Target="../slideLayouts/slideLayout4.xml"/><Relationship Id="rId3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image" Target="../media/image-4-2.png"/><Relationship Id="rId3" Type="http://schemas.openxmlformats.org/officeDocument/2006/relationships/image" Target="../media/image-4-3.svg"/><Relationship Id="rId4" Type="http://schemas.openxmlformats.org/officeDocument/2006/relationships/image" Target="../media/image-4-4.png"/><Relationship Id="rId5" Type="http://schemas.openxmlformats.org/officeDocument/2006/relationships/image" Target="../media/image-4-5.svg"/><Relationship Id="rId6" Type="http://schemas.openxmlformats.org/officeDocument/2006/relationships/image" Target="../media/image-4-6.png"/><Relationship Id="rId7" Type="http://schemas.openxmlformats.org/officeDocument/2006/relationships/image" Target="../media/image-4-7.svg"/><Relationship Id="rId8" Type="http://schemas.openxmlformats.org/officeDocument/2006/relationships/image" Target="../media/image-4-8.png"/><Relationship Id="rId9" Type="http://schemas.openxmlformats.org/officeDocument/2006/relationships/image" Target="../media/image-4-9.svg"/><Relationship Id="rId10" Type="http://schemas.openxmlformats.org/officeDocument/2006/relationships/slideLayout" Target="../slideLayouts/slideLayout5.xml"/><Relationship Id="rId11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image" Target="../media/image-5-2.png"/><Relationship Id="rId3" Type="http://schemas.openxmlformats.org/officeDocument/2006/relationships/image" Target="../media/image-5-3.png"/><Relationship Id="rId4" Type="http://schemas.openxmlformats.org/officeDocument/2006/relationships/image" Target="../media/image-5-4.png"/><Relationship Id="rId5" Type="http://schemas.openxmlformats.org/officeDocument/2006/relationships/slideLayout" Target="../slideLayouts/slideLayout6.xml"/><Relationship Id="rId6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png"/><Relationship Id="rId2" Type="http://schemas.openxmlformats.org/officeDocument/2006/relationships/slideLayout" Target="../slideLayouts/slideLayout7.xml"/><Relationship Id="rId3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png"/><Relationship Id="rId2" Type="http://schemas.openxmlformats.org/officeDocument/2006/relationships/image" Target="../media/image-7-2.png"/><Relationship Id="rId3" Type="http://schemas.openxmlformats.org/officeDocument/2006/relationships/image" Target="../media/image-7-3.svg"/><Relationship Id="rId4" Type="http://schemas.openxmlformats.org/officeDocument/2006/relationships/image" Target="../media/image-7-4.png"/><Relationship Id="rId5" Type="http://schemas.openxmlformats.org/officeDocument/2006/relationships/image" Target="../media/image-7-5.svg"/><Relationship Id="rId6" Type="http://schemas.openxmlformats.org/officeDocument/2006/relationships/image" Target="../media/image-7-6.png"/><Relationship Id="rId7" Type="http://schemas.openxmlformats.org/officeDocument/2006/relationships/image" Target="../media/image-7-7.svg"/><Relationship Id="rId8" Type="http://schemas.openxmlformats.org/officeDocument/2006/relationships/image" Target="../media/image-7-8.png"/><Relationship Id="rId9" Type="http://schemas.openxmlformats.org/officeDocument/2006/relationships/slideLayout" Target="../slideLayouts/slideLayout8.xml"/><Relationship Id="rId10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png"/><Relationship Id="rId2" Type="http://schemas.openxmlformats.org/officeDocument/2006/relationships/image" Target="../media/image-8-2.png"/><Relationship Id="rId3" Type="http://schemas.openxmlformats.org/officeDocument/2006/relationships/image" Target="../media/image-8-3.svg"/><Relationship Id="rId4" Type="http://schemas.openxmlformats.org/officeDocument/2006/relationships/image" Target="../media/image-8-4.png"/><Relationship Id="rId5" Type="http://schemas.openxmlformats.org/officeDocument/2006/relationships/image" Target="../media/image-8-5.svg"/><Relationship Id="rId6" Type="http://schemas.openxmlformats.org/officeDocument/2006/relationships/image" Target="../media/image-8-6.png"/><Relationship Id="rId7" Type="http://schemas.openxmlformats.org/officeDocument/2006/relationships/image" Target="../media/image-8-7.svg"/><Relationship Id="rId8" Type="http://schemas.openxmlformats.org/officeDocument/2006/relationships/image" Target="../media/image-8-8.png"/><Relationship Id="rId9" Type="http://schemas.openxmlformats.org/officeDocument/2006/relationships/image" Target="../media/image-8-9.svg"/><Relationship Id="rId10" Type="http://schemas.openxmlformats.org/officeDocument/2006/relationships/image" Target="../media/image-8-10.png"/><Relationship Id="rId11" Type="http://schemas.openxmlformats.org/officeDocument/2006/relationships/image" Target="../media/image-8-11.svg"/><Relationship Id="rId12" Type="http://schemas.openxmlformats.org/officeDocument/2006/relationships/image" Target="../media/image-8-12.png"/><Relationship Id="rId13" Type="http://schemas.openxmlformats.org/officeDocument/2006/relationships/image" Target="../media/image-8-13.svg"/><Relationship Id="rId14" Type="http://schemas.openxmlformats.org/officeDocument/2006/relationships/image" Target="../media/image-8-14.png"/><Relationship Id="rId15" Type="http://schemas.openxmlformats.org/officeDocument/2006/relationships/image" Target="../media/image-8-15.svg"/><Relationship Id="rId16" Type="http://schemas.openxmlformats.org/officeDocument/2006/relationships/image" Target="../media/image-8-16.png"/><Relationship Id="rId17" Type="http://schemas.openxmlformats.org/officeDocument/2006/relationships/image" Target="../media/image-8-17.svg"/><Relationship Id="rId18" Type="http://schemas.openxmlformats.org/officeDocument/2006/relationships/image" Target="../media/image-8-18.png"/><Relationship Id="rId19" Type="http://schemas.openxmlformats.org/officeDocument/2006/relationships/slideLayout" Target="../slideLayouts/slideLayout9.xml"/><Relationship Id="rId20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-1.png"/><Relationship Id="rId2" Type="http://schemas.openxmlformats.org/officeDocument/2006/relationships/image" Target="../media/image-9-2.svg"/><Relationship Id="rId3" Type="http://schemas.openxmlformats.org/officeDocument/2006/relationships/image" Target="../media/image-9-3.png"/><Relationship Id="rId4" Type="http://schemas.openxmlformats.org/officeDocument/2006/relationships/image" Target="../media/image-9-4.svg"/><Relationship Id="rId5" Type="http://schemas.openxmlformats.org/officeDocument/2006/relationships/image" Target="../media/image-9-5.png"/><Relationship Id="rId6" Type="http://schemas.openxmlformats.org/officeDocument/2006/relationships/image" Target="../media/image-9-6.svg"/><Relationship Id="rId7" Type="http://schemas.openxmlformats.org/officeDocument/2006/relationships/slideLayout" Target="../slideLayouts/slideLayout10.xml"/><Relationship Id="rId8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543550" y="0"/>
            <a:ext cx="3600450" cy="51435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96119" y="1686595"/>
            <a:ext cx="4722763" cy="89549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750" b="1" dirty="0">
                <a:solidFill>
                  <a:srgbClr val="E1E5CD"/>
                </a:solidFill>
                <a:latin typeface="Outfit Bold" pitchFamily="34" charset="0"/>
                <a:ea typeface="Outfit Bold" pitchFamily="34" charset="-122"/>
                <a:cs typeface="Outfit Bold" pitchFamily="34" charset="-120"/>
              </a:rPr>
              <a:t>Кто такой человек и зачем нам общество? </a:t>
            </a:r>
            <a:pPr algn="l" indent="0" marL="0">
              <a:lnSpc>
                <a:spcPct val="104000"/>
              </a:lnSpc>
              <a:buNone/>
            </a:pPr>
            <a:r>
              <a:rPr lang="en-US" sz="2750" b="1" dirty="0">
                <a:solidFill>
                  <a:srgbClr val="000000"/>
                </a:solidFill>
                <a:latin typeface="Outfit Bold" pitchFamily="34" charset="0"/>
                <a:ea typeface="Outfit Bold" pitchFamily="34" charset="-122"/>
                <a:cs typeface="Outfit Bold" pitchFamily="34" charset="-120"/>
              </a:rPr>
              <a:t>🌟</a:t>
            </a:r>
            <a:endParaRPr lang="en-US" sz="2750" dirty="0"/>
          </a:p>
        </p:txBody>
      </p:sp>
      <p:sp>
        <p:nvSpPr>
          <p:cNvPr id="4" name="Text 1"/>
          <p:cNvSpPr/>
          <p:nvPr/>
        </p:nvSpPr>
        <p:spPr>
          <a:xfrm>
            <a:off x="496119" y="2794695"/>
            <a:ext cx="5179963" cy="2268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100" dirty="0">
                <a:solidFill>
                  <a:srgbClr val="C2C4B5"/>
                </a:solidFill>
                <a:latin typeface="Bitter" pitchFamily="34" charset="0"/>
                <a:ea typeface="Bitter" pitchFamily="34" charset="-122"/>
                <a:cs typeface="Bitter" pitchFamily="34" charset="-120"/>
              </a:rPr>
              <a:t>Урок обществознания · 5 класс · Давай разбираться вместе!</a:t>
            </a:r>
            <a:endParaRPr lang="en-US" sz="1100" dirty="0"/>
          </a:p>
        </p:txBody>
      </p:sp>
      <p:sp>
        <p:nvSpPr>
          <p:cNvPr id="5" name="Shape 2"/>
          <p:cNvSpPr/>
          <p:nvPr/>
        </p:nvSpPr>
        <p:spPr>
          <a:xfrm>
            <a:off x="496119" y="3185740"/>
            <a:ext cx="1268685" cy="266402"/>
          </a:xfrm>
          <a:prstGeom prst="roundRect">
            <a:avLst>
              <a:gd name="adj" fmla="val 6386"/>
            </a:avLst>
          </a:prstGeom>
          <a:solidFill>
            <a:srgbClr val="2A2C20"/>
          </a:solidFill>
          <a:ln/>
        </p:spPr>
      </p:sp>
      <p:sp>
        <p:nvSpPr>
          <p:cNvPr id="6" name="Text 3"/>
          <p:cNvSpPr/>
          <p:nvPr/>
        </p:nvSpPr>
        <p:spPr>
          <a:xfrm>
            <a:off x="581174" y="3228231"/>
            <a:ext cx="1555775" cy="18142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850" dirty="0">
                <a:solidFill>
                  <a:srgbClr val="C2C4B5"/>
                </a:solidFill>
                <a:latin typeface="Bitter" pitchFamily="34" charset="0"/>
                <a:ea typeface="Bitter" pitchFamily="34" charset="-122"/>
                <a:cs typeface="Bitter" pitchFamily="34" charset="-120"/>
              </a:rPr>
              <a:t>ОБЩЕСТВОЗНАНИЕ</a:t>
            </a:r>
            <a:endParaRPr lang="en-US" sz="850" dirty="0"/>
          </a:p>
        </p:txBody>
      </p:sp>
      <p:sp>
        <p:nvSpPr>
          <p:cNvPr id="7" name="Shape 4"/>
          <p:cNvSpPr/>
          <p:nvPr/>
        </p:nvSpPr>
        <p:spPr>
          <a:xfrm>
            <a:off x="1835646" y="3180978"/>
            <a:ext cx="640035" cy="275927"/>
          </a:xfrm>
          <a:prstGeom prst="roundRect">
            <a:avLst>
              <a:gd name="adj" fmla="val 6165"/>
            </a:avLst>
          </a:prstGeom>
          <a:noFill/>
          <a:ln w="4763">
            <a:solidFill>
              <a:srgbClr val="9FA582"/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1925464" y="3228231"/>
            <a:ext cx="917600" cy="18142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850" dirty="0">
                <a:solidFill>
                  <a:srgbClr val="9FA582"/>
                </a:solidFill>
                <a:latin typeface="Bitter" pitchFamily="34" charset="0"/>
                <a:ea typeface="Bitter" pitchFamily="34" charset="-122"/>
                <a:cs typeface="Bitter" pitchFamily="34" charset="-120"/>
              </a:rPr>
              <a:t>5 КЛАСС</a:t>
            </a:r>
            <a:endParaRPr lang="en-US" sz="85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543550" y="0"/>
            <a:ext cx="3600450" cy="51435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57349" y="388590"/>
            <a:ext cx="3724424" cy="4179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550" b="1" dirty="0">
                <a:solidFill>
                  <a:srgbClr val="E1E5CD"/>
                </a:solidFill>
                <a:latin typeface="Outfit Bold" pitchFamily="34" charset="0"/>
                <a:ea typeface="Outfit Bold" pitchFamily="34" charset="-122"/>
                <a:cs typeface="Outfit Bold" pitchFamily="34" charset="-120"/>
              </a:rPr>
              <a:t>Итог урока </a:t>
            </a:r>
            <a:pPr algn="l" indent="0" marL="0">
              <a:lnSpc>
                <a:spcPct val="104000"/>
              </a:lnSpc>
              <a:buNone/>
            </a:pPr>
            <a:r>
              <a:rPr lang="en-US" sz="2550" b="1" dirty="0">
                <a:solidFill>
                  <a:srgbClr val="000000"/>
                </a:solidFill>
                <a:latin typeface="Outfit Bold" pitchFamily="34" charset="0"/>
                <a:ea typeface="Outfit Bold" pitchFamily="34" charset="-122"/>
                <a:cs typeface="Outfit Bold" pitchFamily="34" charset="-120"/>
              </a:rPr>
              <a:t>🌈</a:t>
            </a:r>
            <a:endParaRPr lang="en-US" sz="2550" dirty="0"/>
          </a:p>
        </p:txBody>
      </p:sp>
      <p:sp>
        <p:nvSpPr>
          <p:cNvPr id="4" name="Shape 1"/>
          <p:cNvSpPr/>
          <p:nvPr/>
        </p:nvSpPr>
        <p:spPr>
          <a:xfrm>
            <a:off x="457349" y="987177"/>
            <a:ext cx="4800302" cy="1882080"/>
          </a:xfrm>
          <a:prstGeom prst="roundRect">
            <a:avLst>
              <a:gd name="adj" fmla="val 1042"/>
            </a:avLst>
          </a:prstGeom>
          <a:solidFill>
            <a:srgbClr val="3B3C3E"/>
          </a:solidFill>
          <a:ln/>
        </p:spPr>
      </p:sp>
      <p:sp>
        <p:nvSpPr>
          <p:cNvPr id="5" name="Shape 2"/>
          <p:cNvSpPr/>
          <p:nvPr/>
        </p:nvSpPr>
        <p:spPr>
          <a:xfrm>
            <a:off x="457349" y="987177"/>
            <a:ext cx="2400151" cy="1143521"/>
          </a:xfrm>
          <a:prstGeom prst="roundRect">
            <a:avLst>
              <a:gd name="adj" fmla="val 1714"/>
            </a:avLst>
          </a:prstGeom>
          <a:solidFill>
            <a:srgbClr val="3B3C3E"/>
          </a:solidFill>
          <a:ln/>
        </p:spPr>
      </p:sp>
      <p:sp>
        <p:nvSpPr>
          <p:cNvPr id="6" name="Text 3"/>
          <p:cNvSpPr/>
          <p:nvPr/>
        </p:nvSpPr>
        <p:spPr>
          <a:xfrm>
            <a:off x="588020" y="1117848"/>
            <a:ext cx="2117601" cy="20411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50" b="1" dirty="0">
                <a:solidFill>
                  <a:srgbClr val="000000"/>
                </a:solidFill>
                <a:latin typeface="Outfit Bold" pitchFamily="34" charset="0"/>
                <a:ea typeface="Outfit Bold" pitchFamily="34" charset="-122"/>
                <a:cs typeface="Outfit Bold" pitchFamily="34" charset="-120"/>
              </a:rPr>
              <a:t>💡</a:t>
            </a:r>
            <a:pPr algn="l" indent="0" marL="0">
              <a:lnSpc>
                <a:spcPct val="104000"/>
              </a:lnSpc>
              <a:buNone/>
            </a:pPr>
            <a:r>
              <a:rPr lang="en-US" sz="1250" b="1" dirty="0">
                <a:solidFill>
                  <a:srgbClr val="C2C4B5"/>
                </a:solidFill>
                <a:latin typeface="Outfit Bold" pitchFamily="34" charset="0"/>
                <a:ea typeface="Outfit Bold" pitchFamily="34" charset="-122"/>
                <a:cs typeface="Outfit Bold" pitchFamily="34" charset="-120"/>
              </a:rPr>
              <a:t> Человек — особенный</a:t>
            </a:r>
            <a:endParaRPr lang="en-US" sz="1250" dirty="0"/>
          </a:p>
        </p:txBody>
      </p:sp>
      <p:sp>
        <p:nvSpPr>
          <p:cNvPr id="7" name="Text 4"/>
          <p:cNvSpPr/>
          <p:nvPr/>
        </p:nvSpPr>
        <p:spPr>
          <a:xfrm>
            <a:off x="588020" y="1394222"/>
            <a:ext cx="2138809" cy="40168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8000"/>
              </a:lnSpc>
              <a:buNone/>
            </a:pPr>
            <a:r>
              <a:rPr lang="en-US" sz="1000" dirty="0">
                <a:solidFill>
                  <a:srgbClr val="C2C4B5"/>
                </a:solidFill>
                <a:latin typeface="Bitter" pitchFamily="34" charset="0"/>
                <a:ea typeface="Bitter" pitchFamily="34" charset="-122"/>
                <a:cs typeface="Bitter" pitchFamily="34" charset="-120"/>
              </a:rPr>
              <a:t>Речь, мышление, творчество и труд делают нас уникальными</a:t>
            </a:r>
            <a:endParaRPr lang="en-US" sz="1000" dirty="0"/>
          </a:p>
        </p:txBody>
      </p:sp>
      <p:sp>
        <p:nvSpPr>
          <p:cNvPr id="8" name="Shape 5"/>
          <p:cNvSpPr/>
          <p:nvPr/>
        </p:nvSpPr>
        <p:spPr>
          <a:xfrm>
            <a:off x="2857500" y="987177"/>
            <a:ext cx="2400151" cy="1143521"/>
          </a:xfrm>
          <a:prstGeom prst="rect">
            <a:avLst/>
          </a:prstGeom>
          <a:solidFill>
            <a:srgbClr val="3B3C3E"/>
          </a:solidFill>
          <a:ln/>
        </p:spPr>
      </p:sp>
      <p:sp>
        <p:nvSpPr>
          <p:cNvPr id="9" name="Shape 6"/>
          <p:cNvSpPr/>
          <p:nvPr/>
        </p:nvSpPr>
        <p:spPr>
          <a:xfrm>
            <a:off x="2857500" y="987177"/>
            <a:ext cx="14288" cy="1143521"/>
          </a:xfrm>
          <a:prstGeom prst="roundRect">
            <a:avLst>
              <a:gd name="adj" fmla="val 137204"/>
            </a:avLst>
          </a:prstGeom>
          <a:solidFill>
            <a:srgbClr val="545557"/>
          </a:solidFill>
          <a:ln/>
        </p:spPr>
      </p:sp>
      <p:sp>
        <p:nvSpPr>
          <p:cNvPr id="10" name="Text 7"/>
          <p:cNvSpPr/>
          <p:nvPr/>
        </p:nvSpPr>
        <p:spPr>
          <a:xfrm>
            <a:off x="2988171" y="1117848"/>
            <a:ext cx="2138809" cy="40823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50" b="1" dirty="0">
                <a:solidFill>
                  <a:srgbClr val="000000"/>
                </a:solidFill>
                <a:latin typeface="Outfit Bold" pitchFamily="34" charset="0"/>
                <a:ea typeface="Outfit Bold" pitchFamily="34" charset="-122"/>
                <a:cs typeface="Outfit Bold" pitchFamily="34" charset="-120"/>
              </a:rPr>
              <a:t>🤝</a:t>
            </a:r>
            <a:pPr algn="l" indent="0" marL="0">
              <a:lnSpc>
                <a:spcPct val="104000"/>
              </a:lnSpc>
              <a:buNone/>
            </a:pPr>
            <a:r>
              <a:rPr lang="en-US" sz="1250" b="1" dirty="0">
                <a:solidFill>
                  <a:srgbClr val="C2C4B5"/>
                </a:solidFill>
                <a:latin typeface="Outfit Bold" pitchFamily="34" charset="0"/>
                <a:ea typeface="Outfit Bold" pitchFamily="34" charset="-122"/>
                <a:cs typeface="Outfit Bold" pitchFamily="34" charset="-120"/>
              </a:rPr>
              <a:t> Общество — наша команда</a:t>
            </a:r>
            <a:endParaRPr lang="en-US" sz="1250" dirty="0"/>
          </a:p>
        </p:txBody>
      </p:sp>
      <p:sp>
        <p:nvSpPr>
          <p:cNvPr id="11" name="Text 8"/>
          <p:cNvSpPr/>
          <p:nvPr/>
        </p:nvSpPr>
        <p:spPr>
          <a:xfrm>
            <a:off x="2988171" y="1598340"/>
            <a:ext cx="2138809" cy="40168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8000"/>
              </a:lnSpc>
              <a:buNone/>
            </a:pPr>
            <a:r>
              <a:rPr lang="en-US" sz="1000" dirty="0">
                <a:solidFill>
                  <a:srgbClr val="C2C4B5"/>
                </a:solidFill>
                <a:latin typeface="Bitter" pitchFamily="34" charset="0"/>
                <a:ea typeface="Bitter" pitchFamily="34" charset="-122"/>
                <a:cs typeface="Bitter" pitchFamily="34" charset="-120"/>
              </a:rPr>
              <a:t>От семьи до целого мира — мы все связаны</a:t>
            </a:r>
            <a:endParaRPr lang="en-US" sz="1000" dirty="0"/>
          </a:p>
        </p:txBody>
      </p:sp>
      <p:sp>
        <p:nvSpPr>
          <p:cNvPr id="12" name="Shape 9"/>
          <p:cNvSpPr/>
          <p:nvPr/>
        </p:nvSpPr>
        <p:spPr>
          <a:xfrm>
            <a:off x="457349" y="2130698"/>
            <a:ext cx="4800302" cy="738560"/>
          </a:xfrm>
          <a:prstGeom prst="rect">
            <a:avLst/>
          </a:prstGeom>
          <a:solidFill>
            <a:srgbClr val="3B3C3E"/>
          </a:solidFill>
          <a:ln/>
        </p:spPr>
      </p:sp>
      <p:sp>
        <p:nvSpPr>
          <p:cNvPr id="13" name="Shape 10"/>
          <p:cNvSpPr/>
          <p:nvPr/>
        </p:nvSpPr>
        <p:spPr>
          <a:xfrm>
            <a:off x="457349" y="2130698"/>
            <a:ext cx="4800302" cy="14288"/>
          </a:xfrm>
          <a:prstGeom prst="roundRect">
            <a:avLst>
              <a:gd name="adj" fmla="val 137204"/>
            </a:avLst>
          </a:prstGeom>
          <a:solidFill>
            <a:srgbClr val="545557"/>
          </a:solidFill>
          <a:ln/>
        </p:spPr>
      </p:sp>
      <p:sp>
        <p:nvSpPr>
          <p:cNvPr id="14" name="Text 11"/>
          <p:cNvSpPr/>
          <p:nvPr/>
        </p:nvSpPr>
        <p:spPr>
          <a:xfrm>
            <a:off x="588020" y="2261369"/>
            <a:ext cx="2322761" cy="20411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50" b="1" dirty="0">
                <a:solidFill>
                  <a:srgbClr val="000000"/>
                </a:solidFill>
                <a:latin typeface="Outfit Bold" pitchFamily="34" charset="0"/>
                <a:ea typeface="Outfit Bold" pitchFamily="34" charset="-122"/>
                <a:cs typeface="Outfit Bold" pitchFamily="34" charset="-120"/>
              </a:rPr>
              <a:t>📜</a:t>
            </a:r>
            <a:pPr algn="l" indent="0" marL="0">
              <a:lnSpc>
                <a:spcPct val="104000"/>
              </a:lnSpc>
              <a:buNone/>
            </a:pPr>
            <a:r>
              <a:rPr lang="en-US" sz="1250" b="1" dirty="0">
                <a:solidFill>
                  <a:srgbClr val="C2C4B5"/>
                </a:solidFill>
                <a:latin typeface="Outfit Bold" pitchFamily="34" charset="0"/>
                <a:ea typeface="Outfit Bold" pitchFamily="34" charset="-122"/>
                <a:cs typeface="Outfit Bold" pitchFamily="34" charset="-120"/>
              </a:rPr>
              <a:t> Правила помогают всем</a:t>
            </a:r>
            <a:endParaRPr lang="en-US" sz="1250" dirty="0"/>
          </a:p>
        </p:txBody>
      </p:sp>
      <p:sp>
        <p:nvSpPr>
          <p:cNvPr id="15" name="Text 12"/>
          <p:cNvSpPr/>
          <p:nvPr/>
        </p:nvSpPr>
        <p:spPr>
          <a:xfrm>
            <a:off x="588020" y="2537743"/>
            <a:ext cx="4538960" cy="20084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8000"/>
              </a:lnSpc>
              <a:buNone/>
            </a:pPr>
            <a:r>
              <a:rPr lang="en-US" sz="1000" dirty="0">
                <a:solidFill>
                  <a:srgbClr val="C2C4B5"/>
                </a:solidFill>
                <a:latin typeface="Bitter" pitchFamily="34" charset="0"/>
                <a:ea typeface="Bitter" pitchFamily="34" charset="-122"/>
                <a:cs typeface="Bitter" pitchFamily="34" charset="-120"/>
              </a:rPr>
              <a:t>Вместе с правилами жить лучше и безопаснее</a:t>
            </a:r>
            <a:endParaRPr lang="en-US" sz="1000" dirty="0"/>
          </a:p>
        </p:txBody>
      </p:sp>
      <p:sp>
        <p:nvSpPr>
          <p:cNvPr id="16" name="Text 13"/>
          <p:cNvSpPr/>
          <p:nvPr/>
        </p:nvSpPr>
        <p:spPr>
          <a:xfrm>
            <a:off x="457349" y="3049935"/>
            <a:ext cx="4800302" cy="170490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3550" b="1" dirty="0">
                <a:solidFill>
                  <a:srgbClr val="E1E5CD"/>
                </a:solidFill>
                <a:latin typeface="Outfit Bold" pitchFamily="34" charset="0"/>
                <a:ea typeface="Outfit Bold" pitchFamily="34" charset="-122"/>
                <a:cs typeface="Outfit Bold" pitchFamily="34" charset="-120"/>
              </a:rPr>
              <a:t>Ты — часть великого общества! </a:t>
            </a:r>
            <a:pPr algn="l" indent="0" marL="0">
              <a:lnSpc>
                <a:spcPct val="104000"/>
              </a:lnSpc>
              <a:buNone/>
            </a:pPr>
            <a:r>
              <a:rPr lang="en-US" sz="3550" b="1" dirty="0">
                <a:solidFill>
                  <a:srgbClr val="000000"/>
                </a:solidFill>
                <a:latin typeface="Outfit Bold" pitchFamily="34" charset="0"/>
                <a:ea typeface="Outfit Bold" pitchFamily="34" charset="-122"/>
                <a:cs typeface="Outfit Bold" pitchFamily="34" charset="-120"/>
              </a:rPr>
              <a:t>🌍</a:t>
            </a:r>
            <a:endParaRPr lang="en-US" sz="355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543550" y="0"/>
            <a:ext cx="3600450" cy="51435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356592" y="282625"/>
            <a:ext cx="4072458" cy="32310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000" b="1" dirty="0">
                <a:solidFill>
                  <a:srgbClr val="E1E5CD"/>
                </a:solidFill>
                <a:latin typeface="Outfit Bold" pitchFamily="34" charset="0"/>
                <a:ea typeface="Outfit Bold" pitchFamily="34" charset="-122"/>
                <a:cs typeface="Outfit Bold" pitchFamily="34" charset="-120"/>
              </a:rPr>
              <a:t>Что делает нас людьми? </a:t>
            </a:r>
            <a:pPr algn="l" indent="0" marL="0">
              <a:lnSpc>
                <a:spcPct val="104000"/>
              </a:lnSpc>
              <a:buNone/>
            </a:pPr>
            <a:r>
              <a:rPr lang="en-US" sz="2000" b="1" dirty="0">
                <a:solidFill>
                  <a:srgbClr val="000000"/>
                </a:solidFill>
                <a:latin typeface="Outfit Bold" pitchFamily="34" charset="0"/>
                <a:ea typeface="Outfit Bold" pitchFamily="34" charset="-122"/>
                <a:cs typeface="Outfit Bold" pitchFamily="34" charset="-120"/>
              </a:rPr>
              <a:t>🧠</a:t>
            </a:r>
            <a:endParaRPr lang="en-US" sz="2000" dirty="0"/>
          </a:p>
        </p:txBody>
      </p:sp>
      <p:sp>
        <p:nvSpPr>
          <p:cNvPr id="4" name="Text 1"/>
          <p:cNvSpPr/>
          <p:nvPr/>
        </p:nvSpPr>
        <p:spPr>
          <a:xfrm>
            <a:off x="356592" y="715566"/>
            <a:ext cx="5459016" cy="14004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15000"/>
              </a:lnSpc>
              <a:buNone/>
            </a:pPr>
            <a:r>
              <a:rPr lang="en-US" sz="800" dirty="0">
                <a:solidFill>
                  <a:srgbClr val="C2C4B5"/>
                </a:solidFill>
                <a:latin typeface="Bitter" pitchFamily="34" charset="0"/>
                <a:ea typeface="Bitter" pitchFamily="34" charset="-122"/>
                <a:cs typeface="Bitter" pitchFamily="34" charset="-120"/>
              </a:rPr>
              <a:t>Мы не просто животные — мы особенные! Вот чем человек отличается от всех остальных:</a:t>
            </a:r>
            <a:endParaRPr lang="en-US" sz="800" dirty="0"/>
          </a:p>
        </p:txBody>
      </p:sp>
      <p:sp>
        <p:nvSpPr>
          <p:cNvPr id="5" name="Shape 2"/>
          <p:cNvSpPr/>
          <p:nvPr/>
        </p:nvSpPr>
        <p:spPr>
          <a:xfrm>
            <a:off x="356592" y="937989"/>
            <a:ext cx="5001816" cy="925785"/>
          </a:xfrm>
          <a:prstGeom prst="roundRect">
            <a:avLst>
              <a:gd name="adj" fmla="val 1651"/>
            </a:avLst>
          </a:prstGeom>
          <a:solidFill>
            <a:srgbClr val="3B3C3E"/>
          </a:solidFill>
          <a:ln/>
        </p:spPr>
      </p:sp>
      <p:sp>
        <p:nvSpPr>
          <p:cNvPr id="6" name="Shape 3"/>
          <p:cNvSpPr/>
          <p:nvPr/>
        </p:nvSpPr>
        <p:spPr>
          <a:xfrm>
            <a:off x="458465" y="1039862"/>
            <a:ext cx="305619" cy="305619"/>
          </a:xfrm>
          <a:prstGeom prst="roundRect">
            <a:avLst>
              <a:gd name="adj" fmla="val 18697884"/>
            </a:avLst>
          </a:prstGeom>
          <a:solidFill>
            <a:srgbClr val="9FA582"/>
          </a:solidFill>
          <a:ln/>
        </p:spPr>
      </p:sp>
      <p:pic>
        <p:nvPicPr>
          <p:cNvPr id="7" name="Image 1" descr="preencoded.png">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42479" y="1123876"/>
            <a:ext cx="137517" cy="137517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458465" y="1418704"/>
            <a:ext cx="1273671" cy="15924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000" b="1" dirty="0">
                <a:solidFill>
                  <a:srgbClr val="C2C4B5"/>
                </a:solidFill>
                <a:latin typeface="Outfit Bold" pitchFamily="34" charset="0"/>
                <a:ea typeface="Outfit Bold" pitchFamily="34" charset="-122"/>
                <a:cs typeface="Outfit Bold" pitchFamily="34" charset="-120"/>
              </a:rPr>
              <a:t>Речь</a:t>
            </a:r>
            <a:endParaRPr lang="en-US" sz="1000" dirty="0"/>
          </a:p>
        </p:txBody>
      </p:sp>
      <p:sp>
        <p:nvSpPr>
          <p:cNvPr id="9" name="Text 5"/>
          <p:cNvSpPr/>
          <p:nvPr/>
        </p:nvSpPr>
        <p:spPr>
          <a:xfrm>
            <a:off x="458465" y="1621854"/>
            <a:ext cx="4798070" cy="14004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15000"/>
              </a:lnSpc>
              <a:buNone/>
            </a:pPr>
            <a:r>
              <a:rPr lang="en-US" sz="800" dirty="0">
                <a:solidFill>
                  <a:srgbClr val="C2C4B5"/>
                </a:solidFill>
                <a:latin typeface="Bitter" pitchFamily="34" charset="0"/>
                <a:ea typeface="Bitter" pitchFamily="34" charset="-122"/>
                <a:cs typeface="Bitter" pitchFamily="34" charset="-120"/>
              </a:rPr>
              <a:t>Мы говорим, рассказываем и объясняем</a:t>
            </a:r>
            <a:endParaRPr lang="en-US" sz="800" dirty="0"/>
          </a:p>
        </p:txBody>
      </p:sp>
      <p:sp>
        <p:nvSpPr>
          <p:cNvPr id="10" name="Shape 6"/>
          <p:cNvSpPr/>
          <p:nvPr/>
        </p:nvSpPr>
        <p:spPr>
          <a:xfrm>
            <a:off x="356592" y="1936998"/>
            <a:ext cx="5001816" cy="925785"/>
          </a:xfrm>
          <a:prstGeom prst="roundRect">
            <a:avLst>
              <a:gd name="adj" fmla="val 1651"/>
            </a:avLst>
          </a:prstGeom>
          <a:solidFill>
            <a:srgbClr val="3B3C3E"/>
          </a:solidFill>
          <a:ln/>
        </p:spPr>
      </p:sp>
      <p:sp>
        <p:nvSpPr>
          <p:cNvPr id="11" name="Shape 7"/>
          <p:cNvSpPr/>
          <p:nvPr/>
        </p:nvSpPr>
        <p:spPr>
          <a:xfrm>
            <a:off x="458465" y="2038871"/>
            <a:ext cx="305619" cy="305619"/>
          </a:xfrm>
          <a:prstGeom prst="roundRect">
            <a:avLst>
              <a:gd name="adj" fmla="val 18697884"/>
            </a:avLst>
          </a:prstGeom>
          <a:solidFill>
            <a:srgbClr val="9FA582"/>
          </a:solidFill>
          <a:ln/>
        </p:spPr>
      </p:sp>
      <p:pic>
        <p:nvPicPr>
          <p:cNvPr id="12" name="Image 2" descr="preencoded.png">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42479" y="2122884"/>
            <a:ext cx="137517" cy="137517"/>
          </a:xfrm>
          <a:prstGeom prst="rect">
            <a:avLst/>
          </a:prstGeom>
        </p:spPr>
      </p:pic>
      <p:sp>
        <p:nvSpPr>
          <p:cNvPr id="13" name="Text 8"/>
          <p:cNvSpPr/>
          <p:nvPr/>
        </p:nvSpPr>
        <p:spPr>
          <a:xfrm>
            <a:off x="458465" y="2417713"/>
            <a:ext cx="1273671" cy="15924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000" b="1" dirty="0">
                <a:solidFill>
                  <a:srgbClr val="C2C4B5"/>
                </a:solidFill>
                <a:latin typeface="Outfit Bold" pitchFamily="34" charset="0"/>
                <a:ea typeface="Outfit Bold" pitchFamily="34" charset="-122"/>
                <a:cs typeface="Outfit Bold" pitchFamily="34" charset="-120"/>
              </a:rPr>
              <a:t>Мышление</a:t>
            </a:r>
            <a:endParaRPr lang="en-US" sz="1000" dirty="0"/>
          </a:p>
        </p:txBody>
      </p:sp>
      <p:sp>
        <p:nvSpPr>
          <p:cNvPr id="14" name="Text 9"/>
          <p:cNvSpPr/>
          <p:nvPr/>
        </p:nvSpPr>
        <p:spPr>
          <a:xfrm>
            <a:off x="458465" y="2620863"/>
            <a:ext cx="4798070" cy="14004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15000"/>
              </a:lnSpc>
              <a:buNone/>
            </a:pPr>
            <a:r>
              <a:rPr lang="en-US" sz="800" dirty="0">
                <a:solidFill>
                  <a:srgbClr val="C2C4B5"/>
                </a:solidFill>
                <a:latin typeface="Bitter" pitchFamily="34" charset="0"/>
                <a:ea typeface="Bitter" pitchFamily="34" charset="-122"/>
                <a:cs typeface="Bitter" pitchFamily="34" charset="-120"/>
              </a:rPr>
              <a:t>Мы решаем задачи и придумываем новое</a:t>
            </a:r>
            <a:endParaRPr lang="en-US" sz="800" dirty="0"/>
          </a:p>
        </p:txBody>
      </p:sp>
      <p:sp>
        <p:nvSpPr>
          <p:cNvPr id="15" name="Shape 10"/>
          <p:cNvSpPr/>
          <p:nvPr/>
        </p:nvSpPr>
        <p:spPr>
          <a:xfrm>
            <a:off x="356592" y="2936007"/>
            <a:ext cx="5001816" cy="925785"/>
          </a:xfrm>
          <a:prstGeom prst="roundRect">
            <a:avLst>
              <a:gd name="adj" fmla="val 1651"/>
            </a:avLst>
          </a:prstGeom>
          <a:solidFill>
            <a:srgbClr val="3B3C3E"/>
          </a:solidFill>
          <a:ln/>
        </p:spPr>
      </p:sp>
      <p:sp>
        <p:nvSpPr>
          <p:cNvPr id="16" name="Shape 11"/>
          <p:cNvSpPr/>
          <p:nvPr/>
        </p:nvSpPr>
        <p:spPr>
          <a:xfrm>
            <a:off x="458465" y="3037880"/>
            <a:ext cx="305619" cy="305619"/>
          </a:xfrm>
          <a:prstGeom prst="roundRect">
            <a:avLst>
              <a:gd name="adj" fmla="val 18697884"/>
            </a:avLst>
          </a:prstGeom>
          <a:solidFill>
            <a:srgbClr val="9FA582"/>
          </a:solidFill>
          <a:ln/>
        </p:spPr>
      </p:sp>
      <p:pic>
        <p:nvPicPr>
          <p:cNvPr id="17" name="Image 3" descr="preencoded.png">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42479" y="3121893"/>
            <a:ext cx="137517" cy="137517"/>
          </a:xfrm>
          <a:prstGeom prst="rect">
            <a:avLst/>
          </a:prstGeom>
        </p:spPr>
      </p:pic>
      <p:sp>
        <p:nvSpPr>
          <p:cNvPr id="18" name="Text 12"/>
          <p:cNvSpPr/>
          <p:nvPr/>
        </p:nvSpPr>
        <p:spPr>
          <a:xfrm>
            <a:off x="458465" y="3416722"/>
            <a:ext cx="1273671" cy="15924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000" b="1" dirty="0">
                <a:solidFill>
                  <a:srgbClr val="C2C4B5"/>
                </a:solidFill>
                <a:latin typeface="Outfit Bold" pitchFamily="34" charset="0"/>
                <a:ea typeface="Outfit Bold" pitchFamily="34" charset="-122"/>
                <a:cs typeface="Outfit Bold" pitchFamily="34" charset="-120"/>
              </a:rPr>
              <a:t>Творчество</a:t>
            </a:r>
            <a:endParaRPr lang="en-US" sz="1000" dirty="0"/>
          </a:p>
        </p:txBody>
      </p:sp>
      <p:sp>
        <p:nvSpPr>
          <p:cNvPr id="19" name="Text 13"/>
          <p:cNvSpPr/>
          <p:nvPr/>
        </p:nvSpPr>
        <p:spPr>
          <a:xfrm>
            <a:off x="458465" y="3619872"/>
            <a:ext cx="4798070" cy="14004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15000"/>
              </a:lnSpc>
              <a:buNone/>
            </a:pPr>
            <a:r>
              <a:rPr lang="en-US" sz="800" dirty="0">
                <a:solidFill>
                  <a:srgbClr val="C2C4B5"/>
                </a:solidFill>
                <a:latin typeface="Bitter" pitchFamily="34" charset="0"/>
                <a:ea typeface="Bitter" pitchFamily="34" charset="-122"/>
                <a:cs typeface="Bitter" pitchFamily="34" charset="-120"/>
              </a:rPr>
              <a:t>Мы рисуем, поём, создаём красоту</a:t>
            </a:r>
            <a:endParaRPr lang="en-US" sz="800" dirty="0"/>
          </a:p>
        </p:txBody>
      </p:sp>
      <p:sp>
        <p:nvSpPr>
          <p:cNvPr id="20" name="Shape 14"/>
          <p:cNvSpPr/>
          <p:nvPr/>
        </p:nvSpPr>
        <p:spPr>
          <a:xfrm>
            <a:off x="356592" y="3935016"/>
            <a:ext cx="5001816" cy="925785"/>
          </a:xfrm>
          <a:prstGeom prst="roundRect">
            <a:avLst>
              <a:gd name="adj" fmla="val 1651"/>
            </a:avLst>
          </a:prstGeom>
          <a:solidFill>
            <a:srgbClr val="3B3C3E"/>
          </a:solidFill>
          <a:ln/>
        </p:spPr>
      </p:sp>
      <p:sp>
        <p:nvSpPr>
          <p:cNvPr id="21" name="Shape 15"/>
          <p:cNvSpPr/>
          <p:nvPr/>
        </p:nvSpPr>
        <p:spPr>
          <a:xfrm>
            <a:off x="458465" y="4036888"/>
            <a:ext cx="305619" cy="305619"/>
          </a:xfrm>
          <a:prstGeom prst="roundRect">
            <a:avLst>
              <a:gd name="adj" fmla="val 18697884"/>
            </a:avLst>
          </a:prstGeom>
          <a:solidFill>
            <a:srgbClr val="9FA582"/>
          </a:solidFill>
          <a:ln/>
        </p:spPr>
      </p:sp>
      <p:pic>
        <p:nvPicPr>
          <p:cNvPr id="22" name="Image 4" descr="preencoded.png">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542479" y="4120902"/>
            <a:ext cx="137517" cy="137517"/>
          </a:xfrm>
          <a:prstGeom prst="rect">
            <a:avLst/>
          </a:prstGeom>
        </p:spPr>
      </p:pic>
      <p:sp>
        <p:nvSpPr>
          <p:cNvPr id="23" name="Text 16"/>
          <p:cNvSpPr/>
          <p:nvPr/>
        </p:nvSpPr>
        <p:spPr>
          <a:xfrm>
            <a:off x="458465" y="4415730"/>
            <a:ext cx="1273671" cy="15924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000" b="1" dirty="0">
                <a:solidFill>
                  <a:srgbClr val="C2C4B5"/>
                </a:solidFill>
                <a:latin typeface="Outfit Bold" pitchFamily="34" charset="0"/>
                <a:ea typeface="Outfit Bold" pitchFamily="34" charset="-122"/>
                <a:cs typeface="Outfit Bold" pitchFamily="34" charset="-120"/>
              </a:rPr>
              <a:t>Труд</a:t>
            </a:r>
            <a:endParaRPr lang="en-US" sz="1000" dirty="0"/>
          </a:p>
        </p:txBody>
      </p:sp>
      <p:sp>
        <p:nvSpPr>
          <p:cNvPr id="24" name="Text 17"/>
          <p:cNvSpPr/>
          <p:nvPr/>
        </p:nvSpPr>
        <p:spPr>
          <a:xfrm>
            <a:off x="458465" y="4618881"/>
            <a:ext cx="4798070" cy="14004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15000"/>
              </a:lnSpc>
              <a:buNone/>
            </a:pPr>
            <a:r>
              <a:rPr lang="en-US" sz="800" dirty="0">
                <a:solidFill>
                  <a:srgbClr val="C2C4B5"/>
                </a:solidFill>
                <a:latin typeface="Bitter" pitchFamily="34" charset="0"/>
                <a:ea typeface="Bitter" pitchFamily="34" charset="-122"/>
                <a:cs typeface="Bitter" pitchFamily="34" charset="-120"/>
              </a:rPr>
              <a:t>Мы строим, изобретаем, меняем мир</a:t>
            </a:r>
            <a:endParaRPr lang="en-US" sz="8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72901" y="382191"/>
            <a:ext cx="4622974" cy="43182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650" b="1" dirty="0">
                <a:solidFill>
                  <a:srgbClr val="E1E5CD"/>
                </a:solidFill>
                <a:latin typeface="Outfit Bold" pitchFamily="34" charset="0"/>
                <a:ea typeface="Outfit Bold" pitchFamily="34" charset="-122"/>
                <a:cs typeface="Outfit Bold" pitchFamily="34" charset="-120"/>
              </a:rPr>
              <a:t>Что такое общество? </a:t>
            </a:r>
            <a:pPr algn="l" indent="0" marL="0">
              <a:lnSpc>
                <a:spcPct val="104000"/>
              </a:lnSpc>
              <a:buNone/>
            </a:pPr>
            <a:r>
              <a:rPr lang="en-US" sz="2650" b="1" dirty="0">
                <a:solidFill>
                  <a:srgbClr val="000000"/>
                </a:solidFill>
                <a:latin typeface="Outfit Bold" pitchFamily="34" charset="0"/>
                <a:ea typeface="Outfit Bold" pitchFamily="34" charset="-122"/>
                <a:cs typeface="Outfit Bold" pitchFamily="34" charset="-120"/>
              </a:rPr>
              <a:t>👨‍👩‍👧‍👦</a:t>
            </a:r>
            <a:endParaRPr lang="en-US" sz="2650" dirty="0"/>
          </a:p>
        </p:txBody>
      </p:sp>
      <p:sp>
        <p:nvSpPr>
          <p:cNvPr id="3" name="Text 1"/>
          <p:cNvSpPr/>
          <p:nvPr/>
        </p:nvSpPr>
        <p:spPr>
          <a:xfrm>
            <a:off x="472901" y="1071563"/>
            <a:ext cx="8655397" cy="21111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0000"/>
              </a:lnSpc>
              <a:buNone/>
            </a:pPr>
            <a:r>
              <a:rPr lang="en-US" sz="1050" dirty="0">
                <a:solidFill>
                  <a:srgbClr val="C2C4B5"/>
                </a:solidFill>
                <a:latin typeface="Bitter" pitchFamily="34" charset="0"/>
                <a:ea typeface="Bitter" pitchFamily="34" charset="-122"/>
                <a:cs typeface="Bitter" pitchFamily="34" charset="-120"/>
              </a:rPr>
              <a:t>Общество — это как </a:t>
            </a:r>
            <a:pPr algn="l" indent="0" marL="0">
              <a:lnSpc>
                <a:spcPct val="130000"/>
              </a:lnSpc>
              <a:buNone/>
            </a:pPr>
            <a:r>
              <a:rPr lang="en-US" sz="1050" b="1" dirty="0">
                <a:solidFill>
                  <a:srgbClr val="C2C4B5"/>
                </a:solidFill>
                <a:latin typeface="Bitter" pitchFamily="34" charset="0"/>
                <a:ea typeface="Bitter" pitchFamily="34" charset="-122"/>
                <a:cs typeface="Bitter" pitchFamily="34" charset="-120"/>
              </a:rPr>
              <a:t>большая команда</a:t>
            </a:r>
            <a:pPr algn="l" indent="0" marL="0">
              <a:lnSpc>
                <a:spcPct val="130000"/>
              </a:lnSpc>
              <a:buNone/>
            </a:pPr>
            <a:r>
              <a:rPr lang="en-US" sz="1050" dirty="0">
                <a:solidFill>
                  <a:srgbClr val="C2C4B5"/>
                </a:solidFill>
                <a:latin typeface="Bitter" pitchFamily="34" charset="0"/>
                <a:ea typeface="Bitter" pitchFamily="34" charset="-122"/>
                <a:cs typeface="Bitter" pitchFamily="34" charset="-120"/>
              </a:rPr>
              <a:t>! Посмотри, как она растёт:</a:t>
            </a:r>
            <a:endParaRPr lang="en-US" sz="1050" dirty="0"/>
          </a:p>
        </p:txBody>
      </p:sp>
      <p:pic>
        <p:nvPicPr>
          <p:cNvPr id="4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04168" y="1427559"/>
            <a:ext cx="7935590" cy="2977753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7016012" y="3682435"/>
            <a:ext cx="1196906" cy="23056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4000"/>
              </a:lnSpc>
              <a:buNone/>
            </a:pPr>
            <a:r>
              <a:rPr lang="en-US" sz="1450" b="1" dirty="0">
                <a:solidFill>
                  <a:srgbClr val="C2C4B5"/>
                </a:solidFill>
                <a:latin typeface="Outfit Bold" pitchFamily="34" charset="0"/>
                <a:ea typeface="Outfit Bold" pitchFamily="34" charset="-122"/>
                <a:cs typeface="Outfit Bold" pitchFamily="34" charset="-120"/>
              </a:rPr>
              <a:t>Страна</a:t>
            </a:r>
            <a:endParaRPr lang="en-US" sz="1450" dirty="0"/>
          </a:p>
        </p:txBody>
      </p:sp>
      <p:sp>
        <p:nvSpPr>
          <p:cNvPr id="6" name="Text 3"/>
          <p:cNvSpPr/>
          <p:nvPr/>
        </p:nvSpPr>
        <p:spPr>
          <a:xfrm>
            <a:off x="5507583" y="3682435"/>
            <a:ext cx="1196906" cy="23056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4000"/>
              </a:lnSpc>
              <a:buNone/>
            </a:pPr>
            <a:r>
              <a:rPr lang="en-US" sz="1450" b="1" dirty="0">
                <a:solidFill>
                  <a:srgbClr val="C2C4B5"/>
                </a:solidFill>
                <a:latin typeface="Outfit Bold" pitchFamily="34" charset="0"/>
                <a:ea typeface="Outfit Bold" pitchFamily="34" charset="-122"/>
                <a:cs typeface="Outfit Bold" pitchFamily="34" charset="-120"/>
              </a:rPr>
              <a:t>Город</a:t>
            </a:r>
            <a:endParaRPr lang="en-US" sz="1450" dirty="0"/>
          </a:p>
        </p:txBody>
      </p:sp>
      <p:sp>
        <p:nvSpPr>
          <p:cNvPr id="7" name="Text 4"/>
          <p:cNvSpPr/>
          <p:nvPr/>
        </p:nvSpPr>
        <p:spPr>
          <a:xfrm>
            <a:off x="4007351" y="3682435"/>
            <a:ext cx="1196906" cy="23056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4000"/>
              </a:lnSpc>
              <a:buNone/>
            </a:pPr>
            <a:r>
              <a:rPr lang="en-US" sz="1450" b="1" dirty="0">
                <a:solidFill>
                  <a:srgbClr val="C2C4B5"/>
                </a:solidFill>
                <a:latin typeface="Outfit Bold" pitchFamily="34" charset="0"/>
                <a:ea typeface="Outfit Bold" pitchFamily="34" charset="-122"/>
                <a:cs typeface="Outfit Bold" pitchFamily="34" charset="-120"/>
              </a:rPr>
              <a:t>Класс</a:t>
            </a:r>
            <a:endParaRPr lang="en-US" sz="1450" dirty="0"/>
          </a:p>
        </p:txBody>
      </p:sp>
      <p:sp>
        <p:nvSpPr>
          <p:cNvPr id="8" name="Text 5"/>
          <p:cNvSpPr/>
          <p:nvPr/>
        </p:nvSpPr>
        <p:spPr>
          <a:xfrm>
            <a:off x="2507119" y="3682435"/>
            <a:ext cx="1196906" cy="23056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4000"/>
              </a:lnSpc>
              <a:buNone/>
            </a:pPr>
            <a:r>
              <a:rPr lang="en-US" sz="1450" b="1" dirty="0">
                <a:solidFill>
                  <a:srgbClr val="C2C4B5"/>
                </a:solidFill>
                <a:latin typeface="Outfit Bold" pitchFamily="34" charset="0"/>
                <a:ea typeface="Outfit Bold" pitchFamily="34" charset="-122"/>
                <a:cs typeface="Outfit Bold" pitchFamily="34" charset="-120"/>
              </a:rPr>
              <a:t>Семья</a:t>
            </a:r>
            <a:endParaRPr lang="en-US" sz="1450" dirty="0"/>
          </a:p>
        </p:txBody>
      </p:sp>
      <p:sp>
        <p:nvSpPr>
          <p:cNvPr id="9" name="Text 6"/>
          <p:cNvSpPr/>
          <p:nvPr/>
        </p:nvSpPr>
        <p:spPr>
          <a:xfrm>
            <a:off x="974096" y="3682435"/>
            <a:ext cx="1196906" cy="23056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4000"/>
              </a:lnSpc>
              <a:buNone/>
            </a:pPr>
            <a:r>
              <a:rPr lang="en-US" sz="1450" b="1" dirty="0">
                <a:solidFill>
                  <a:srgbClr val="C2C4B5"/>
                </a:solidFill>
                <a:latin typeface="Outfit Bold" pitchFamily="34" charset="0"/>
                <a:ea typeface="Outfit Bold" pitchFamily="34" charset="-122"/>
                <a:cs typeface="Outfit Bold" pitchFamily="34" charset="-120"/>
              </a:rPr>
              <a:t>Индивид</a:t>
            </a:r>
            <a:endParaRPr lang="en-US" sz="1450" dirty="0"/>
          </a:p>
        </p:txBody>
      </p:sp>
      <p:sp>
        <p:nvSpPr>
          <p:cNvPr id="10" name="Text 7"/>
          <p:cNvSpPr/>
          <p:nvPr/>
        </p:nvSpPr>
        <p:spPr>
          <a:xfrm>
            <a:off x="472901" y="4550197"/>
            <a:ext cx="8655397" cy="21111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0000"/>
              </a:lnSpc>
              <a:buNone/>
            </a:pPr>
            <a:r>
              <a:rPr lang="en-US" sz="1050" dirty="0">
                <a:solidFill>
                  <a:srgbClr val="C2C4B5"/>
                </a:solidFill>
                <a:latin typeface="Bitter" pitchFamily="34" charset="0"/>
                <a:ea typeface="Bitter" pitchFamily="34" charset="-122"/>
                <a:cs typeface="Bitter" pitchFamily="34" charset="-120"/>
              </a:rPr>
              <a:t>Каждый из нас — важная часть этой цепочки. Без тебя команда была бы неполной! </a:t>
            </a:r>
            <a:pPr algn="l" indent="0" marL="0">
              <a:lnSpc>
                <a:spcPct val="130000"/>
              </a:lnSpc>
              <a:buNone/>
            </a:pPr>
            <a:r>
              <a:rPr lang="en-US" sz="1050" dirty="0">
                <a:solidFill>
                  <a:srgbClr val="000000"/>
                </a:solidFill>
                <a:latin typeface="Bitter" pitchFamily="34" charset="0"/>
                <a:ea typeface="Bitter" pitchFamily="34" charset="-122"/>
                <a:cs typeface="Bitter" pitchFamily="34" charset="-120"/>
              </a:rPr>
              <a:t>🌍</a:t>
            </a:r>
            <a:endParaRPr lang="en-US" sz="105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543550" y="0"/>
            <a:ext cx="3600450" cy="51435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10840" y="362248"/>
            <a:ext cx="5098926" cy="37638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300" b="1" dirty="0">
                <a:solidFill>
                  <a:srgbClr val="E1E5CD"/>
                </a:solidFill>
                <a:latin typeface="Outfit Bold" pitchFamily="34" charset="0"/>
                <a:ea typeface="Outfit Bold" pitchFamily="34" charset="-122"/>
                <a:cs typeface="Outfit Bold" pitchFamily="34" charset="-120"/>
              </a:rPr>
              <a:t>Зачем люди живут вместе? </a:t>
            </a:r>
            <a:pPr algn="l" indent="0" marL="0">
              <a:lnSpc>
                <a:spcPct val="104000"/>
              </a:lnSpc>
              <a:buNone/>
            </a:pPr>
            <a:r>
              <a:rPr lang="en-US" sz="2300" b="1" dirty="0">
                <a:solidFill>
                  <a:srgbClr val="000000"/>
                </a:solidFill>
                <a:latin typeface="Outfit Bold" pitchFamily="34" charset="0"/>
                <a:ea typeface="Outfit Bold" pitchFamily="34" charset="-122"/>
                <a:cs typeface="Outfit Bold" pitchFamily="34" charset="-120"/>
              </a:rPr>
              <a:t>🔗</a:t>
            </a:r>
            <a:endParaRPr lang="en-US" sz="2300" dirty="0"/>
          </a:p>
        </p:txBody>
      </p:sp>
      <p:pic>
        <p:nvPicPr>
          <p:cNvPr id="4" name="Image 1" descr="preencoded.png">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10840" y="884411"/>
            <a:ext cx="293489" cy="293489"/>
          </a:xfrm>
          <a:prstGeom prst="rect">
            <a:avLst/>
          </a:prstGeom>
        </p:spPr>
      </p:pic>
      <p:sp>
        <p:nvSpPr>
          <p:cNvPr id="5" name="Text 1"/>
          <p:cNvSpPr/>
          <p:nvPr/>
        </p:nvSpPr>
        <p:spPr>
          <a:xfrm>
            <a:off x="410840" y="1299418"/>
            <a:ext cx="1467445" cy="18343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150" b="1" dirty="0">
                <a:solidFill>
                  <a:srgbClr val="C2C4B5"/>
                </a:solidFill>
                <a:latin typeface="Outfit Bold" pitchFamily="34" charset="0"/>
                <a:ea typeface="Outfit Bold" pitchFamily="34" charset="-122"/>
                <a:cs typeface="Outfit Bold" pitchFamily="34" charset="-120"/>
              </a:rPr>
              <a:t>Безопасность</a:t>
            </a:r>
            <a:endParaRPr lang="en-US" sz="1150" dirty="0"/>
          </a:p>
        </p:txBody>
      </p:sp>
      <p:sp>
        <p:nvSpPr>
          <p:cNvPr id="6" name="Text 2"/>
          <p:cNvSpPr/>
          <p:nvPr/>
        </p:nvSpPr>
        <p:spPr>
          <a:xfrm>
            <a:off x="410840" y="1541115"/>
            <a:ext cx="4893320" cy="17167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2000"/>
              </a:lnSpc>
              <a:buNone/>
            </a:pPr>
            <a:r>
              <a:rPr lang="en-US" sz="900" dirty="0">
                <a:solidFill>
                  <a:srgbClr val="C2C4B5"/>
                </a:solidFill>
                <a:latin typeface="Bitter" pitchFamily="34" charset="0"/>
                <a:ea typeface="Bitter" pitchFamily="34" charset="-122"/>
                <a:cs typeface="Bitter" pitchFamily="34" charset="-120"/>
              </a:rPr>
              <a:t>Вместе не страшно — защищаем друг друга</a:t>
            </a:r>
            <a:endParaRPr lang="en-US" sz="900" dirty="0"/>
          </a:p>
        </p:txBody>
      </p:sp>
      <p:pic>
        <p:nvPicPr>
          <p:cNvPr id="7" name="Image 2" descr="preencoded.png">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10840" y="1907232"/>
            <a:ext cx="293489" cy="293489"/>
          </a:xfrm>
          <a:prstGeom prst="rect">
            <a:avLst/>
          </a:prstGeom>
        </p:spPr>
      </p:pic>
      <p:sp>
        <p:nvSpPr>
          <p:cNvPr id="8" name="Text 3"/>
          <p:cNvSpPr/>
          <p:nvPr/>
        </p:nvSpPr>
        <p:spPr>
          <a:xfrm>
            <a:off x="410840" y="2322240"/>
            <a:ext cx="1467445" cy="18343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150" b="1" dirty="0">
                <a:solidFill>
                  <a:srgbClr val="C2C4B5"/>
                </a:solidFill>
                <a:latin typeface="Outfit Bold" pitchFamily="34" charset="0"/>
                <a:ea typeface="Outfit Bold" pitchFamily="34" charset="-122"/>
                <a:cs typeface="Outfit Bold" pitchFamily="34" charset="-120"/>
              </a:rPr>
              <a:t>Помощь</a:t>
            </a:r>
            <a:endParaRPr lang="en-US" sz="1150" dirty="0"/>
          </a:p>
        </p:txBody>
      </p:sp>
      <p:sp>
        <p:nvSpPr>
          <p:cNvPr id="9" name="Text 4"/>
          <p:cNvSpPr/>
          <p:nvPr/>
        </p:nvSpPr>
        <p:spPr>
          <a:xfrm>
            <a:off x="410840" y="2563937"/>
            <a:ext cx="4893320" cy="17167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2000"/>
              </a:lnSpc>
              <a:buNone/>
            </a:pPr>
            <a:r>
              <a:rPr lang="en-US" sz="900" dirty="0">
                <a:solidFill>
                  <a:srgbClr val="C2C4B5"/>
                </a:solidFill>
                <a:latin typeface="Bitter" pitchFamily="34" charset="0"/>
                <a:ea typeface="Bitter" pitchFamily="34" charset="-122"/>
                <a:cs typeface="Bitter" pitchFamily="34" charset="-120"/>
              </a:rPr>
              <a:t>Один за всех и все за одного!</a:t>
            </a:r>
            <a:endParaRPr lang="en-US" sz="900" dirty="0"/>
          </a:p>
        </p:txBody>
      </p:sp>
      <p:pic>
        <p:nvPicPr>
          <p:cNvPr id="10" name="Image 3" descr="preencoded.png">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410840" y="2930054"/>
            <a:ext cx="293489" cy="293489"/>
          </a:xfrm>
          <a:prstGeom prst="rect">
            <a:avLst/>
          </a:prstGeom>
        </p:spPr>
      </p:pic>
      <p:sp>
        <p:nvSpPr>
          <p:cNvPr id="11" name="Text 5"/>
          <p:cNvSpPr/>
          <p:nvPr/>
        </p:nvSpPr>
        <p:spPr>
          <a:xfrm>
            <a:off x="410840" y="3345061"/>
            <a:ext cx="1467445" cy="18343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150" b="1" dirty="0">
                <a:solidFill>
                  <a:srgbClr val="C2C4B5"/>
                </a:solidFill>
                <a:latin typeface="Outfit Bold" pitchFamily="34" charset="0"/>
                <a:ea typeface="Outfit Bold" pitchFamily="34" charset="-122"/>
                <a:cs typeface="Outfit Bold" pitchFamily="34" charset="-120"/>
              </a:rPr>
              <a:t>Общение</a:t>
            </a:r>
            <a:endParaRPr lang="en-US" sz="1150" dirty="0"/>
          </a:p>
        </p:txBody>
      </p:sp>
      <p:sp>
        <p:nvSpPr>
          <p:cNvPr id="12" name="Text 6"/>
          <p:cNvSpPr/>
          <p:nvPr/>
        </p:nvSpPr>
        <p:spPr>
          <a:xfrm>
            <a:off x="410840" y="3586758"/>
            <a:ext cx="4893320" cy="17167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2000"/>
              </a:lnSpc>
              <a:buNone/>
            </a:pPr>
            <a:r>
              <a:rPr lang="en-US" sz="900" dirty="0">
                <a:solidFill>
                  <a:srgbClr val="C2C4B5"/>
                </a:solidFill>
                <a:latin typeface="Bitter" pitchFamily="34" charset="0"/>
                <a:ea typeface="Bitter" pitchFamily="34" charset="-122"/>
                <a:cs typeface="Bitter" pitchFamily="34" charset="-120"/>
              </a:rPr>
              <a:t>Делимся радостью и не скучаем</a:t>
            </a:r>
            <a:endParaRPr lang="en-US" sz="900" dirty="0"/>
          </a:p>
        </p:txBody>
      </p:sp>
      <p:pic>
        <p:nvPicPr>
          <p:cNvPr id="13" name="Image 4" descr="preencoded.png">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410840" y="3952875"/>
            <a:ext cx="293489" cy="293489"/>
          </a:xfrm>
          <a:prstGeom prst="rect">
            <a:avLst/>
          </a:prstGeom>
        </p:spPr>
      </p:pic>
      <p:sp>
        <p:nvSpPr>
          <p:cNvPr id="14" name="Text 7"/>
          <p:cNvSpPr/>
          <p:nvPr/>
        </p:nvSpPr>
        <p:spPr>
          <a:xfrm>
            <a:off x="410840" y="4367882"/>
            <a:ext cx="1467445" cy="18343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150" b="1" dirty="0">
                <a:solidFill>
                  <a:srgbClr val="C2C4B5"/>
                </a:solidFill>
                <a:latin typeface="Outfit Bold" pitchFamily="34" charset="0"/>
                <a:ea typeface="Outfit Bold" pitchFamily="34" charset="-122"/>
                <a:cs typeface="Outfit Bold" pitchFamily="34" charset="-120"/>
              </a:rPr>
              <a:t>Развитие</a:t>
            </a:r>
            <a:endParaRPr lang="en-US" sz="1150" dirty="0"/>
          </a:p>
        </p:txBody>
      </p:sp>
      <p:sp>
        <p:nvSpPr>
          <p:cNvPr id="15" name="Text 8"/>
          <p:cNvSpPr/>
          <p:nvPr/>
        </p:nvSpPr>
        <p:spPr>
          <a:xfrm>
            <a:off x="410840" y="4609579"/>
            <a:ext cx="4893320" cy="17167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2000"/>
              </a:lnSpc>
              <a:buNone/>
            </a:pPr>
            <a:r>
              <a:rPr lang="en-US" sz="900" dirty="0">
                <a:solidFill>
                  <a:srgbClr val="C2C4B5"/>
                </a:solidFill>
                <a:latin typeface="Bitter" pitchFamily="34" charset="0"/>
                <a:ea typeface="Bitter" pitchFamily="34" charset="-122"/>
                <a:cs typeface="Bitter" pitchFamily="34" charset="-120"/>
              </a:rPr>
              <a:t>Учимся друг у друга и растём!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96119" y="1517079"/>
            <a:ext cx="6991052" cy="45251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750" b="1" dirty="0">
                <a:solidFill>
                  <a:srgbClr val="E1E5CD"/>
                </a:solidFill>
                <a:latin typeface="Outfit Bold" pitchFamily="34" charset="0"/>
                <a:ea typeface="Outfit Bold" pitchFamily="34" charset="-122"/>
                <a:cs typeface="Outfit Bold" pitchFamily="34" charset="-120"/>
              </a:rPr>
              <a:t>Маленькие общества вокруг нас </a:t>
            </a:r>
            <a:pPr algn="l" indent="0" marL="0">
              <a:lnSpc>
                <a:spcPct val="104000"/>
              </a:lnSpc>
              <a:buNone/>
            </a:pPr>
            <a:r>
              <a:rPr lang="en-US" sz="2750" b="1" dirty="0">
                <a:solidFill>
                  <a:srgbClr val="000000"/>
                </a:solidFill>
                <a:latin typeface="Outfit Bold" pitchFamily="34" charset="0"/>
                <a:ea typeface="Outfit Bold" pitchFamily="34" charset="-122"/>
                <a:cs typeface="Outfit Bold" pitchFamily="34" charset="-120"/>
              </a:rPr>
              <a:t>🏠</a:t>
            </a:r>
            <a:endParaRPr lang="en-US" sz="2750" dirty="0"/>
          </a:p>
        </p:txBody>
      </p:sp>
      <p:sp>
        <p:nvSpPr>
          <p:cNvPr id="3" name="Text 1"/>
          <p:cNvSpPr/>
          <p:nvPr/>
        </p:nvSpPr>
        <p:spPr>
          <a:xfrm>
            <a:off x="496119" y="2253109"/>
            <a:ext cx="8608963" cy="2268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100" dirty="0">
                <a:solidFill>
                  <a:srgbClr val="C2C4B5"/>
                </a:solidFill>
                <a:latin typeface="Bitter" pitchFamily="34" charset="0"/>
                <a:ea typeface="Bitter" pitchFamily="34" charset="-122"/>
                <a:cs typeface="Bitter" pitchFamily="34" charset="-120"/>
              </a:rPr>
              <a:t>Ты уже состоишь сразу в нескольких обществах — и даже не замечал!</a:t>
            </a:r>
            <a:endParaRPr lang="en-US" sz="1100" dirty="0"/>
          </a:p>
        </p:txBody>
      </p:sp>
      <p:pic>
        <p:nvPicPr>
          <p:cNvPr id="4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96119" y="2639392"/>
            <a:ext cx="419100" cy="419100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1092398" y="2639392"/>
            <a:ext cx="1308720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350" b="1" dirty="0">
                <a:solidFill>
                  <a:srgbClr val="C2C4B5"/>
                </a:solidFill>
                <a:latin typeface="Outfit Bold" pitchFamily="34" charset="0"/>
                <a:ea typeface="Outfit Bold" pitchFamily="34" charset="-122"/>
                <a:cs typeface="Outfit Bold" pitchFamily="34" charset="-120"/>
              </a:rPr>
              <a:t>Семья </a:t>
            </a:r>
            <a:pPr algn="l" indent="0" marL="0">
              <a:lnSpc>
                <a:spcPct val="104000"/>
              </a:lnSpc>
              <a:buNone/>
            </a:pPr>
            <a:r>
              <a:rPr lang="en-US" sz="1350" b="1" dirty="0">
                <a:solidFill>
                  <a:srgbClr val="000000"/>
                </a:solidFill>
                <a:latin typeface="Outfit Bold" pitchFamily="34" charset="0"/>
                <a:ea typeface="Outfit Bold" pitchFamily="34" charset="-122"/>
                <a:cs typeface="Outfit Bold" pitchFamily="34" charset="-120"/>
              </a:rPr>
              <a:t>🏡</a:t>
            </a:r>
            <a:endParaRPr lang="en-US" sz="1350" dirty="0"/>
          </a:p>
        </p:txBody>
      </p:sp>
      <p:sp>
        <p:nvSpPr>
          <p:cNvPr id="6" name="Text 3"/>
          <p:cNvSpPr/>
          <p:nvPr/>
        </p:nvSpPr>
        <p:spPr>
          <a:xfrm>
            <a:off x="1092398" y="2945904"/>
            <a:ext cx="1308720" cy="68044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100" dirty="0">
                <a:solidFill>
                  <a:srgbClr val="C2C4B5"/>
                </a:solidFill>
                <a:latin typeface="Bitter" pitchFamily="34" charset="0"/>
                <a:ea typeface="Bitter" pitchFamily="34" charset="-122"/>
                <a:cs typeface="Bitter" pitchFamily="34" charset="-120"/>
              </a:rPr>
              <a:t>Твои первые и самые близкие люди</a:t>
            </a:r>
            <a:endParaRPr lang="en-US" sz="1100" dirty="0"/>
          </a:p>
        </p:txBody>
      </p:sp>
      <p:pic>
        <p:nvPicPr>
          <p:cNvPr id="7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78298" y="2639392"/>
            <a:ext cx="419100" cy="419100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3174578" y="2639392"/>
            <a:ext cx="1308795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350" b="1" dirty="0">
                <a:solidFill>
                  <a:srgbClr val="C2C4B5"/>
                </a:solidFill>
                <a:latin typeface="Outfit Bold" pitchFamily="34" charset="0"/>
                <a:ea typeface="Outfit Bold" pitchFamily="34" charset="-122"/>
                <a:cs typeface="Outfit Bold" pitchFamily="34" charset="-120"/>
              </a:rPr>
              <a:t>Школа </a:t>
            </a:r>
            <a:pPr algn="l" indent="0" marL="0">
              <a:lnSpc>
                <a:spcPct val="104000"/>
              </a:lnSpc>
              <a:buNone/>
            </a:pPr>
            <a:r>
              <a:rPr lang="en-US" sz="1350" b="1" dirty="0">
                <a:solidFill>
                  <a:srgbClr val="000000"/>
                </a:solidFill>
                <a:latin typeface="Outfit Bold" pitchFamily="34" charset="0"/>
                <a:ea typeface="Outfit Bold" pitchFamily="34" charset="-122"/>
                <a:cs typeface="Outfit Bold" pitchFamily="34" charset="-120"/>
              </a:rPr>
              <a:t>📚</a:t>
            </a:r>
            <a:endParaRPr lang="en-US" sz="1350" dirty="0"/>
          </a:p>
        </p:txBody>
      </p:sp>
      <p:sp>
        <p:nvSpPr>
          <p:cNvPr id="9" name="Text 5"/>
          <p:cNvSpPr/>
          <p:nvPr/>
        </p:nvSpPr>
        <p:spPr>
          <a:xfrm>
            <a:off x="3174578" y="2945904"/>
            <a:ext cx="1308795" cy="45362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100" dirty="0">
                <a:solidFill>
                  <a:srgbClr val="C2C4B5"/>
                </a:solidFill>
                <a:latin typeface="Bitter" pitchFamily="34" charset="0"/>
                <a:ea typeface="Bitter" pitchFamily="34" charset="-122"/>
                <a:cs typeface="Bitter" pitchFamily="34" charset="-120"/>
              </a:rPr>
              <a:t>Класс — это тоже твоя команда!</a:t>
            </a:r>
            <a:endParaRPr lang="en-US" sz="1100" dirty="0"/>
          </a:p>
        </p:txBody>
      </p:sp>
      <p:pic>
        <p:nvPicPr>
          <p:cNvPr id="10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60553" y="2639392"/>
            <a:ext cx="419100" cy="419100"/>
          </a:xfrm>
          <a:prstGeom prst="rect">
            <a:avLst/>
          </a:prstGeom>
        </p:spPr>
      </p:pic>
      <p:sp>
        <p:nvSpPr>
          <p:cNvPr id="11" name="Text 6"/>
          <p:cNvSpPr/>
          <p:nvPr/>
        </p:nvSpPr>
        <p:spPr>
          <a:xfrm>
            <a:off x="5256833" y="2639392"/>
            <a:ext cx="1308795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350" b="1" dirty="0">
                <a:solidFill>
                  <a:srgbClr val="C2C4B5"/>
                </a:solidFill>
                <a:latin typeface="Outfit Bold" pitchFamily="34" charset="0"/>
                <a:ea typeface="Outfit Bold" pitchFamily="34" charset="-122"/>
                <a:cs typeface="Outfit Bold" pitchFamily="34" charset="-120"/>
              </a:rPr>
              <a:t>Двор </a:t>
            </a:r>
            <a:pPr algn="l" indent="0" marL="0">
              <a:lnSpc>
                <a:spcPct val="104000"/>
              </a:lnSpc>
              <a:buNone/>
            </a:pPr>
            <a:r>
              <a:rPr lang="en-US" sz="1350" b="1" dirty="0">
                <a:solidFill>
                  <a:srgbClr val="000000"/>
                </a:solidFill>
                <a:latin typeface="Outfit Bold" pitchFamily="34" charset="0"/>
                <a:ea typeface="Outfit Bold" pitchFamily="34" charset="-122"/>
                <a:cs typeface="Outfit Bold" pitchFamily="34" charset="-120"/>
              </a:rPr>
              <a:t>🛴</a:t>
            </a:r>
            <a:endParaRPr lang="en-US" sz="1350" dirty="0"/>
          </a:p>
        </p:txBody>
      </p:sp>
      <p:sp>
        <p:nvSpPr>
          <p:cNvPr id="12" name="Text 7"/>
          <p:cNvSpPr/>
          <p:nvPr/>
        </p:nvSpPr>
        <p:spPr>
          <a:xfrm>
            <a:off x="5256833" y="2945904"/>
            <a:ext cx="1308795" cy="68044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100" dirty="0">
                <a:solidFill>
                  <a:srgbClr val="C2C4B5"/>
                </a:solidFill>
                <a:latin typeface="Bitter" pitchFamily="34" charset="0"/>
                <a:ea typeface="Bitter" pitchFamily="34" charset="-122"/>
                <a:cs typeface="Bitter" pitchFamily="34" charset="-120"/>
              </a:rPr>
              <a:t>Друзья рядом с домом — тоже общество</a:t>
            </a:r>
            <a:endParaRPr lang="en-US" sz="1100" dirty="0"/>
          </a:p>
        </p:txBody>
      </p:sp>
      <p:pic>
        <p:nvPicPr>
          <p:cNvPr id="13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42807" y="2639392"/>
            <a:ext cx="419100" cy="419100"/>
          </a:xfrm>
          <a:prstGeom prst="rect">
            <a:avLst/>
          </a:prstGeom>
        </p:spPr>
      </p:pic>
      <p:sp>
        <p:nvSpPr>
          <p:cNvPr id="14" name="Text 8"/>
          <p:cNvSpPr/>
          <p:nvPr/>
        </p:nvSpPr>
        <p:spPr>
          <a:xfrm>
            <a:off x="7339087" y="2639392"/>
            <a:ext cx="1308795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350" b="1" dirty="0">
                <a:solidFill>
                  <a:srgbClr val="C2C4B5"/>
                </a:solidFill>
                <a:latin typeface="Outfit Bold" pitchFamily="34" charset="0"/>
                <a:ea typeface="Outfit Bold" pitchFamily="34" charset="-122"/>
                <a:cs typeface="Outfit Bold" pitchFamily="34" charset="-120"/>
              </a:rPr>
              <a:t>Кружок </a:t>
            </a:r>
            <a:pPr algn="l" indent="0" marL="0">
              <a:lnSpc>
                <a:spcPct val="104000"/>
              </a:lnSpc>
              <a:buNone/>
            </a:pPr>
            <a:r>
              <a:rPr lang="en-US" sz="1350" b="1" dirty="0">
                <a:solidFill>
                  <a:srgbClr val="000000"/>
                </a:solidFill>
                <a:latin typeface="Outfit Bold" pitchFamily="34" charset="0"/>
                <a:ea typeface="Outfit Bold" pitchFamily="34" charset="-122"/>
                <a:cs typeface="Outfit Bold" pitchFamily="34" charset="-120"/>
              </a:rPr>
              <a:t>🎨</a:t>
            </a:r>
            <a:endParaRPr lang="en-US" sz="1350" dirty="0"/>
          </a:p>
        </p:txBody>
      </p:sp>
      <p:sp>
        <p:nvSpPr>
          <p:cNvPr id="15" name="Text 9"/>
          <p:cNvSpPr/>
          <p:nvPr/>
        </p:nvSpPr>
        <p:spPr>
          <a:xfrm>
            <a:off x="7339087" y="2945904"/>
            <a:ext cx="1308795" cy="68044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100" dirty="0">
                <a:solidFill>
                  <a:srgbClr val="C2C4B5"/>
                </a:solidFill>
                <a:latin typeface="Bitter" pitchFamily="34" charset="0"/>
                <a:ea typeface="Bitter" pitchFamily="34" charset="-122"/>
                <a:cs typeface="Bitter" pitchFamily="34" charset="-120"/>
              </a:rPr>
              <a:t>Общие увлечения объединяют людей</a:t>
            </a:r>
            <a:endParaRPr lang="en-US" sz="11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3600450" cy="51435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3855393" y="383977"/>
            <a:ext cx="4862215" cy="77093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350" b="1" dirty="0">
                <a:solidFill>
                  <a:srgbClr val="E1E5CD"/>
                </a:solidFill>
                <a:latin typeface="Outfit Bold" pitchFamily="34" charset="0"/>
                <a:ea typeface="Outfit Bold" pitchFamily="34" charset="-122"/>
                <a:cs typeface="Outfit Bold" pitchFamily="34" charset="-120"/>
              </a:rPr>
              <a:t>Большое общество — страна и мир </a:t>
            </a:r>
            <a:pPr algn="l" indent="0" marL="0">
              <a:lnSpc>
                <a:spcPct val="104000"/>
              </a:lnSpc>
              <a:buNone/>
            </a:pPr>
            <a:r>
              <a:rPr lang="en-US" sz="2350" b="1" dirty="0">
                <a:solidFill>
                  <a:srgbClr val="000000"/>
                </a:solidFill>
                <a:latin typeface="Outfit Bold" pitchFamily="34" charset="0"/>
                <a:ea typeface="Outfit Bold" pitchFamily="34" charset="-122"/>
                <a:cs typeface="Outfit Bold" pitchFamily="34" charset="-120"/>
              </a:rPr>
              <a:t>🌍</a:t>
            </a:r>
            <a:endParaRPr lang="en-US" sz="2350" dirty="0"/>
          </a:p>
        </p:txBody>
      </p:sp>
      <p:sp>
        <p:nvSpPr>
          <p:cNvPr id="4" name="Text 1"/>
          <p:cNvSpPr/>
          <p:nvPr/>
        </p:nvSpPr>
        <p:spPr>
          <a:xfrm>
            <a:off x="3855393" y="1416546"/>
            <a:ext cx="2282503" cy="38070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150" b="1" dirty="0">
                <a:solidFill>
                  <a:srgbClr val="E1E5CD"/>
                </a:solidFill>
                <a:latin typeface="Outfit Bold" pitchFamily="34" charset="0"/>
                <a:ea typeface="Outfit Bold" pitchFamily="34" charset="-122"/>
                <a:cs typeface="Outfit Bold" pitchFamily="34" charset="-120"/>
              </a:rPr>
              <a:t>Россия — огромное общество!</a:t>
            </a:r>
            <a:endParaRPr lang="en-US" sz="1150" dirty="0"/>
          </a:p>
        </p:txBody>
      </p:sp>
      <p:sp>
        <p:nvSpPr>
          <p:cNvPr id="5" name="Text 2"/>
          <p:cNvSpPr/>
          <p:nvPr/>
        </p:nvSpPr>
        <p:spPr>
          <a:xfrm>
            <a:off x="3855393" y="1901875"/>
            <a:ext cx="2282503" cy="118616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4000"/>
              </a:lnSpc>
              <a:buNone/>
            </a:pPr>
            <a:r>
              <a:rPr lang="en-US" sz="950" dirty="0">
                <a:solidFill>
                  <a:srgbClr val="C2C4B5"/>
                </a:solidFill>
                <a:latin typeface="Bitter" pitchFamily="34" charset="0"/>
                <a:ea typeface="Bitter" pitchFamily="34" charset="-122"/>
                <a:cs typeface="Bitter" pitchFamily="34" charset="-120"/>
              </a:rPr>
              <a:t>В нашей стране живёт </a:t>
            </a:r>
            <a:pPr algn="l" indent="0" marL="0">
              <a:lnSpc>
                <a:spcPct val="124000"/>
              </a:lnSpc>
              <a:buNone/>
            </a:pPr>
            <a:r>
              <a:rPr lang="en-US" sz="950" b="1" dirty="0">
                <a:solidFill>
                  <a:srgbClr val="C2C4B5"/>
                </a:solidFill>
                <a:latin typeface="Bitter" pitchFamily="34" charset="0"/>
                <a:ea typeface="Bitter" pitchFamily="34" charset="-122"/>
                <a:cs typeface="Bitter" pitchFamily="34" charset="-120"/>
              </a:rPr>
              <a:t>145 миллионов человек</a:t>
            </a:r>
            <a:pPr algn="l" indent="0" marL="0">
              <a:lnSpc>
                <a:spcPct val="124000"/>
              </a:lnSpc>
              <a:spcAft>
                <a:spcPts val="700"/>
              </a:spcAft>
              <a:buNone/>
            </a:pPr>
            <a:r>
              <a:rPr lang="en-US" sz="950" dirty="0">
                <a:solidFill>
                  <a:srgbClr val="C2C4B5"/>
                </a:solidFill>
                <a:latin typeface="Bitter" pitchFamily="34" charset="0"/>
                <a:ea typeface="Bitter" pitchFamily="34" charset="-122"/>
                <a:cs typeface="Bitter" pitchFamily="34" charset="-120"/>
              </a:rPr>
              <a:t>. Все они — часть одного большого общества.</a:t>
            </a:r>
            <a:endParaRPr lang="en-US" sz="950" dirty="0"/>
          </a:p>
          <a:p>
            <a:pPr algn="l" indent="0" marL="0">
              <a:lnSpc>
                <a:spcPct val="124000"/>
              </a:lnSpc>
              <a:buNone/>
            </a:pPr>
            <a:r>
              <a:rPr lang="en-US" sz="950" dirty="0">
                <a:solidFill>
                  <a:srgbClr val="C2C4B5"/>
                </a:solidFill>
                <a:latin typeface="Bitter" pitchFamily="34" charset="0"/>
                <a:ea typeface="Bitter" pitchFamily="34" charset="-122"/>
                <a:cs typeface="Bitter" pitchFamily="34" charset="-120"/>
              </a:rPr>
              <a:t>А ещё Россия — часть </a:t>
            </a:r>
            <a:pPr algn="l" indent="0" marL="0">
              <a:lnSpc>
                <a:spcPct val="124000"/>
              </a:lnSpc>
              <a:buNone/>
            </a:pPr>
            <a:r>
              <a:rPr lang="en-US" sz="950" b="1" dirty="0">
                <a:solidFill>
                  <a:srgbClr val="C2C4B5"/>
                </a:solidFill>
                <a:latin typeface="Bitter" pitchFamily="34" charset="0"/>
                <a:ea typeface="Bitter" pitchFamily="34" charset="-122"/>
                <a:cs typeface="Bitter" pitchFamily="34" charset="-120"/>
              </a:rPr>
              <a:t>всего мирового сообщества</a:t>
            </a:r>
            <a:pPr algn="l" indent="0" marL="0">
              <a:lnSpc>
                <a:spcPct val="124000"/>
              </a:lnSpc>
              <a:buNone/>
            </a:pPr>
            <a:r>
              <a:rPr lang="en-US" sz="950" dirty="0">
                <a:solidFill>
                  <a:srgbClr val="C2C4B5"/>
                </a:solidFill>
                <a:latin typeface="Bitter" pitchFamily="34" charset="0"/>
                <a:ea typeface="Bitter" pitchFamily="34" charset="-122"/>
                <a:cs typeface="Bitter" pitchFamily="34" charset="-120"/>
              </a:rPr>
              <a:t> из почти 8 миллиардов людей! </a:t>
            </a:r>
            <a:pPr algn="l" indent="0" marL="0">
              <a:lnSpc>
                <a:spcPct val="124000"/>
              </a:lnSpc>
              <a:buNone/>
            </a:pPr>
            <a:r>
              <a:rPr lang="en-US" sz="950" dirty="0">
                <a:solidFill>
                  <a:srgbClr val="000000"/>
                </a:solidFill>
                <a:latin typeface="Bitter" pitchFamily="34" charset="0"/>
                <a:ea typeface="Bitter" pitchFamily="34" charset="-122"/>
                <a:cs typeface="Bitter" pitchFamily="34" charset="-120"/>
              </a:rPr>
              <a:t>🤯</a:t>
            </a:r>
            <a:endParaRPr lang="en-US" sz="950" dirty="0"/>
          </a:p>
        </p:txBody>
      </p:sp>
      <p:sp>
        <p:nvSpPr>
          <p:cNvPr id="6" name="Shape 3"/>
          <p:cNvSpPr/>
          <p:nvPr/>
        </p:nvSpPr>
        <p:spPr>
          <a:xfrm>
            <a:off x="6439867" y="1429643"/>
            <a:ext cx="2282503" cy="724570"/>
          </a:xfrm>
          <a:prstGeom prst="roundRect">
            <a:avLst>
              <a:gd name="adj" fmla="val 2522"/>
            </a:avLst>
          </a:prstGeom>
          <a:solidFill>
            <a:srgbClr val="3B3C3E"/>
          </a:solidFill>
          <a:ln/>
        </p:spPr>
      </p:sp>
      <p:sp>
        <p:nvSpPr>
          <p:cNvPr id="7" name="Text 4"/>
          <p:cNvSpPr/>
          <p:nvPr/>
        </p:nvSpPr>
        <p:spPr>
          <a:xfrm>
            <a:off x="6561683" y="1551459"/>
            <a:ext cx="1522884" cy="1951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150" b="1" dirty="0">
                <a:solidFill>
                  <a:srgbClr val="000000"/>
                </a:solidFill>
                <a:latin typeface="Outfit Bold" pitchFamily="34" charset="0"/>
                <a:ea typeface="Outfit Bold" pitchFamily="34" charset="-122"/>
                <a:cs typeface="Outfit Bold" pitchFamily="34" charset="-120"/>
              </a:rPr>
              <a:t>🏘️</a:t>
            </a:r>
            <a:pPr algn="l" indent="0" marL="0">
              <a:lnSpc>
                <a:spcPct val="104000"/>
              </a:lnSpc>
              <a:buNone/>
            </a:pPr>
            <a:r>
              <a:rPr lang="en-US" sz="1150" b="1" dirty="0">
                <a:solidFill>
                  <a:srgbClr val="C2C4B5"/>
                </a:solidFill>
                <a:latin typeface="Outfit Bold" pitchFamily="34" charset="0"/>
                <a:ea typeface="Outfit Bold" pitchFamily="34" charset="-122"/>
                <a:cs typeface="Outfit Bold" pitchFamily="34" charset="-120"/>
              </a:rPr>
              <a:t> Деревня</a:t>
            </a:r>
            <a:endParaRPr lang="en-US" sz="1150" dirty="0"/>
          </a:p>
        </p:txBody>
      </p:sp>
      <p:sp>
        <p:nvSpPr>
          <p:cNvPr id="8" name="Text 5"/>
          <p:cNvSpPr/>
          <p:nvPr/>
        </p:nvSpPr>
        <p:spPr>
          <a:xfrm>
            <a:off x="6561683" y="1851199"/>
            <a:ext cx="2038871" cy="18119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4000"/>
              </a:lnSpc>
              <a:buNone/>
            </a:pPr>
            <a:r>
              <a:rPr lang="en-US" sz="950" dirty="0">
                <a:solidFill>
                  <a:srgbClr val="C2C4B5"/>
                </a:solidFill>
                <a:latin typeface="Bitter" pitchFamily="34" charset="0"/>
                <a:ea typeface="Bitter" pitchFamily="34" charset="-122"/>
                <a:cs typeface="Bitter" pitchFamily="34" charset="-120"/>
              </a:rPr>
              <a:t>Сотни жителей</a:t>
            </a:r>
            <a:endParaRPr lang="en-US" sz="950" dirty="0"/>
          </a:p>
        </p:txBody>
      </p:sp>
      <p:sp>
        <p:nvSpPr>
          <p:cNvPr id="9" name="Shape 6"/>
          <p:cNvSpPr/>
          <p:nvPr/>
        </p:nvSpPr>
        <p:spPr>
          <a:xfrm>
            <a:off x="6439867" y="2258839"/>
            <a:ext cx="2282503" cy="724570"/>
          </a:xfrm>
          <a:prstGeom prst="roundRect">
            <a:avLst>
              <a:gd name="adj" fmla="val 2522"/>
            </a:avLst>
          </a:prstGeom>
          <a:solidFill>
            <a:srgbClr val="3B3C3E"/>
          </a:solidFill>
          <a:ln/>
        </p:spPr>
      </p:sp>
      <p:sp>
        <p:nvSpPr>
          <p:cNvPr id="10" name="Text 7"/>
          <p:cNvSpPr/>
          <p:nvPr/>
        </p:nvSpPr>
        <p:spPr>
          <a:xfrm>
            <a:off x="6561683" y="2380655"/>
            <a:ext cx="1522884" cy="1951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150" b="1" dirty="0">
                <a:solidFill>
                  <a:srgbClr val="000000"/>
                </a:solidFill>
                <a:latin typeface="Outfit Bold" pitchFamily="34" charset="0"/>
                <a:ea typeface="Outfit Bold" pitchFamily="34" charset="-122"/>
                <a:cs typeface="Outfit Bold" pitchFamily="34" charset="-120"/>
              </a:rPr>
              <a:t>🏙️</a:t>
            </a:r>
            <a:pPr algn="l" indent="0" marL="0">
              <a:lnSpc>
                <a:spcPct val="104000"/>
              </a:lnSpc>
              <a:buNone/>
            </a:pPr>
            <a:r>
              <a:rPr lang="en-US" sz="1150" b="1" dirty="0">
                <a:solidFill>
                  <a:srgbClr val="C2C4B5"/>
                </a:solidFill>
                <a:latin typeface="Outfit Bold" pitchFamily="34" charset="0"/>
                <a:ea typeface="Outfit Bold" pitchFamily="34" charset="-122"/>
                <a:cs typeface="Outfit Bold" pitchFamily="34" charset="-120"/>
              </a:rPr>
              <a:t> Город</a:t>
            </a:r>
            <a:endParaRPr lang="en-US" sz="1150" dirty="0"/>
          </a:p>
        </p:txBody>
      </p:sp>
      <p:sp>
        <p:nvSpPr>
          <p:cNvPr id="11" name="Text 8"/>
          <p:cNvSpPr/>
          <p:nvPr/>
        </p:nvSpPr>
        <p:spPr>
          <a:xfrm>
            <a:off x="6561683" y="2680395"/>
            <a:ext cx="2038871" cy="18119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4000"/>
              </a:lnSpc>
              <a:buNone/>
            </a:pPr>
            <a:r>
              <a:rPr lang="en-US" sz="950" dirty="0">
                <a:solidFill>
                  <a:srgbClr val="C2C4B5"/>
                </a:solidFill>
                <a:latin typeface="Bitter" pitchFamily="34" charset="0"/>
                <a:ea typeface="Bitter" pitchFamily="34" charset="-122"/>
                <a:cs typeface="Bitter" pitchFamily="34" charset="-120"/>
              </a:rPr>
              <a:t>Тысячи и миллионы</a:t>
            </a:r>
            <a:endParaRPr lang="en-US" sz="950" dirty="0"/>
          </a:p>
        </p:txBody>
      </p:sp>
      <p:sp>
        <p:nvSpPr>
          <p:cNvPr id="12" name="Shape 9"/>
          <p:cNvSpPr/>
          <p:nvPr/>
        </p:nvSpPr>
        <p:spPr>
          <a:xfrm>
            <a:off x="6439867" y="3088035"/>
            <a:ext cx="2282503" cy="724570"/>
          </a:xfrm>
          <a:prstGeom prst="roundRect">
            <a:avLst>
              <a:gd name="adj" fmla="val 2522"/>
            </a:avLst>
          </a:prstGeom>
          <a:solidFill>
            <a:srgbClr val="3B3C3E"/>
          </a:solidFill>
          <a:ln/>
        </p:spPr>
      </p:sp>
      <p:sp>
        <p:nvSpPr>
          <p:cNvPr id="13" name="Text 10"/>
          <p:cNvSpPr/>
          <p:nvPr/>
        </p:nvSpPr>
        <p:spPr>
          <a:xfrm>
            <a:off x="6561683" y="3209851"/>
            <a:ext cx="1522884" cy="1951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150" b="1" dirty="0">
                <a:solidFill>
                  <a:srgbClr val="000000"/>
                </a:solidFill>
                <a:latin typeface="Outfit Bold" pitchFamily="34" charset="0"/>
                <a:ea typeface="Outfit Bold" pitchFamily="34" charset="-122"/>
                <a:cs typeface="Outfit Bold" pitchFamily="34" charset="-120"/>
              </a:rPr>
              <a:t>🇷🇺</a:t>
            </a:r>
            <a:pPr algn="l" indent="0" marL="0">
              <a:lnSpc>
                <a:spcPct val="104000"/>
              </a:lnSpc>
              <a:buNone/>
            </a:pPr>
            <a:r>
              <a:rPr lang="en-US" sz="1150" b="1" dirty="0">
                <a:solidFill>
                  <a:srgbClr val="C2C4B5"/>
                </a:solidFill>
                <a:latin typeface="Outfit Bold" pitchFamily="34" charset="0"/>
                <a:ea typeface="Outfit Bold" pitchFamily="34" charset="-122"/>
                <a:cs typeface="Outfit Bold" pitchFamily="34" charset="-120"/>
              </a:rPr>
              <a:t> Страна</a:t>
            </a:r>
            <a:endParaRPr lang="en-US" sz="1150" dirty="0"/>
          </a:p>
        </p:txBody>
      </p:sp>
      <p:sp>
        <p:nvSpPr>
          <p:cNvPr id="14" name="Text 11"/>
          <p:cNvSpPr/>
          <p:nvPr/>
        </p:nvSpPr>
        <p:spPr>
          <a:xfrm>
            <a:off x="6561683" y="3509590"/>
            <a:ext cx="2038871" cy="18119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4000"/>
              </a:lnSpc>
              <a:buNone/>
            </a:pPr>
            <a:r>
              <a:rPr lang="en-US" sz="950" dirty="0">
                <a:solidFill>
                  <a:srgbClr val="C2C4B5"/>
                </a:solidFill>
                <a:latin typeface="Bitter" pitchFamily="34" charset="0"/>
                <a:ea typeface="Bitter" pitchFamily="34" charset="-122"/>
                <a:cs typeface="Bitter" pitchFamily="34" charset="-120"/>
              </a:rPr>
              <a:t>145 млн человек</a:t>
            </a:r>
            <a:endParaRPr lang="en-US" sz="950" dirty="0"/>
          </a:p>
        </p:txBody>
      </p:sp>
      <p:sp>
        <p:nvSpPr>
          <p:cNvPr id="15" name="Shape 12"/>
          <p:cNvSpPr/>
          <p:nvPr/>
        </p:nvSpPr>
        <p:spPr>
          <a:xfrm>
            <a:off x="6439867" y="3917231"/>
            <a:ext cx="2282503" cy="724570"/>
          </a:xfrm>
          <a:prstGeom prst="roundRect">
            <a:avLst>
              <a:gd name="adj" fmla="val 2522"/>
            </a:avLst>
          </a:prstGeom>
          <a:solidFill>
            <a:srgbClr val="3B3C3E"/>
          </a:solidFill>
          <a:ln/>
        </p:spPr>
      </p:sp>
      <p:sp>
        <p:nvSpPr>
          <p:cNvPr id="16" name="Text 13"/>
          <p:cNvSpPr/>
          <p:nvPr/>
        </p:nvSpPr>
        <p:spPr>
          <a:xfrm>
            <a:off x="6561683" y="4039046"/>
            <a:ext cx="1522884" cy="1951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150" b="1" dirty="0">
                <a:solidFill>
                  <a:srgbClr val="000000"/>
                </a:solidFill>
                <a:latin typeface="Outfit Bold" pitchFamily="34" charset="0"/>
                <a:ea typeface="Outfit Bold" pitchFamily="34" charset="-122"/>
                <a:cs typeface="Outfit Bold" pitchFamily="34" charset="-120"/>
              </a:rPr>
              <a:t>🌐</a:t>
            </a:r>
            <a:pPr algn="l" indent="0" marL="0">
              <a:lnSpc>
                <a:spcPct val="104000"/>
              </a:lnSpc>
              <a:buNone/>
            </a:pPr>
            <a:r>
              <a:rPr lang="en-US" sz="1150" b="1" dirty="0">
                <a:solidFill>
                  <a:srgbClr val="C2C4B5"/>
                </a:solidFill>
                <a:latin typeface="Outfit Bold" pitchFamily="34" charset="0"/>
                <a:ea typeface="Outfit Bold" pitchFamily="34" charset="-122"/>
                <a:cs typeface="Outfit Bold" pitchFamily="34" charset="-120"/>
              </a:rPr>
              <a:t> Мир</a:t>
            </a:r>
            <a:endParaRPr lang="en-US" sz="1150" dirty="0"/>
          </a:p>
        </p:txBody>
      </p:sp>
      <p:sp>
        <p:nvSpPr>
          <p:cNvPr id="17" name="Text 14"/>
          <p:cNvSpPr/>
          <p:nvPr/>
        </p:nvSpPr>
        <p:spPr>
          <a:xfrm>
            <a:off x="6561683" y="4338786"/>
            <a:ext cx="2038871" cy="18119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4000"/>
              </a:lnSpc>
              <a:buNone/>
            </a:pPr>
            <a:r>
              <a:rPr lang="en-US" sz="950" dirty="0">
                <a:solidFill>
                  <a:srgbClr val="C2C4B5"/>
                </a:solidFill>
                <a:latin typeface="Bitter" pitchFamily="34" charset="0"/>
                <a:ea typeface="Bitter" pitchFamily="34" charset="-122"/>
                <a:cs typeface="Bitter" pitchFamily="34" charset="-120"/>
              </a:rPr>
              <a:t>~8 миллиардов!</a:t>
            </a:r>
            <a:endParaRPr lang="en-US" sz="95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49610" y="383009"/>
            <a:ext cx="4352404" cy="40622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500" b="1" dirty="0">
                <a:solidFill>
                  <a:srgbClr val="E1E5CD"/>
                </a:solidFill>
                <a:latin typeface="Outfit Bold" pitchFamily="34" charset="0"/>
                <a:ea typeface="Outfit Bold" pitchFamily="34" charset="-122"/>
                <a:cs typeface="Outfit Bold" pitchFamily="34" charset="-120"/>
              </a:rPr>
              <a:t>Правила в обществе </a:t>
            </a:r>
            <a:pPr algn="l" indent="0" marL="0">
              <a:lnSpc>
                <a:spcPct val="104000"/>
              </a:lnSpc>
              <a:buNone/>
            </a:pPr>
            <a:r>
              <a:rPr lang="en-US" sz="2500" b="1" dirty="0">
                <a:solidFill>
                  <a:srgbClr val="000000"/>
                </a:solidFill>
                <a:latin typeface="Outfit Bold" pitchFamily="34" charset="0"/>
                <a:ea typeface="Outfit Bold" pitchFamily="34" charset="-122"/>
                <a:cs typeface="Outfit Bold" pitchFamily="34" charset="-120"/>
              </a:rPr>
              <a:t>🤝</a:t>
            </a:r>
            <a:endParaRPr lang="en-US" sz="2500" dirty="0"/>
          </a:p>
        </p:txBody>
      </p:sp>
      <p:sp>
        <p:nvSpPr>
          <p:cNvPr id="3" name="Text 1"/>
          <p:cNvSpPr/>
          <p:nvPr/>
        </p:nvSpPr>
        <p:spPr>
          <a:xfrm>
            <a:off x="449610" y="1022077"/>
            <a:ext cx="8694390" cy="19593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7000"/>
              </a:lnSpc>
              <a:buNone/>
            </a:pPr>
            <a:r>
              <a:rPr lang="en-US" sz="1000" dirty="0">
                <a:solidFill>
                  <a:srgbClr val="C2C4B5"/>
                </a:solidFill>
                <a:latin typeface="Bitter" pitchFamily="34" charset="0"/>
                <a:ea typeface="Bitter" pitchFamily="34" charset="-122"/>
                <a:cs typeface="Bitter" pitchFamily="34" charset="-120"/>
              </a:rPr>
              <a:t>Почему нельзя жить без правил? Представь футбол без правил — настоящий хаос! </a:t>
            </a:r>
            <a:pPr algn="l" indent="0" marL="0">
              <a:lnSpc>
                <a:spcPct val="127000"/>
              </a:lnSpc>
              <a:buNone/>
            </a:pPr>
            <a:r>
              <a:rPr lang="en-US" sz="1000" dirty="0">
                <a:solidFill>
                  <a:srgbClr val="000000"/>
                </a:solidFill>
                <a:latin typeface="Bitter" pitchFamily="34" charset="0"/>
                <a:ea typeface="Bitter" pitchFamily="34" charset="-122"/>
                <a:cs typeface="Bitter" pitchFamily="34" charset="-120"/>
              </a:rPr>
              <a:t>😅</a:t>
            </a:r>
            <a:endParaRPr lang="en-US" sz="1000" dirty="0"/>
          </a:p>
        </p:txBody>
      </p:sp>
      <p:pic>
        <p:nvPicPr>
          <p:cNvPr id="4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49610" y="1479947"/>
            <a:ext cx="5249391" cy="3149575"/>
          </a:xfrm>
          <a:prstGeom prst="rect">
            <a:avLst/>
          </a:prstGeom>
        </p:spPr>
      </p:pic>
      <p:pic>
        <p:nvPicPr>
          <p:cNvPr id="5" name="Image 1" descr="preencoded.png">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065341" y="1552947"/>
            <a:ext cx="192658" cy="192658"/>
          </a:xfrm>
          <a:prstGeom prst="rect">
            <a:avLst/>
          </a:prstGeom>
        </p:spPr>
      </p:pic>
      <p:sp>
        <p:nvSpPr>
          <p:cNvPr id="6" name="Text 2"/>
          <p:cNvSpPr/>
          <p:nvPr/>
        </p:nvSpPr>
        <p:spPr>
          <a:xfrm>
            <a:off x="6434658" y="1549003"/>
            <a:ext cx="1605930" cy="20545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50" b="1" dirty="0">
                <a:solidFill>
                  <a:srgbClr val="C2C4B5"/>
                </a:solidFill>
                <a:latin typeface="Outfit Bold" pitchFamily="34" charset="0"/>
                <a:ea typeface="Outfit Bold" pitchFamily="34" charset="-122"/>
                <a:cs typeface="Outfit Bold" pitchFamily="34" charset="-120"/>
              </a:rPr>
              <a:t>ПДД </a:t>
            </a:r>
            <a:pPr algn="l" indent="0" marL="0">
              <a:lnSpc>
                <a:spcPct val="104000"/>
              </a:lnSpc>
              <a:buNone/>
            </a:pPr>
            <a:r>
              <a:rPr lang="en-US" sz="1250" b="1" dirty="0">
                <a:solidFill>
                  <a:srgbClr val="000000"/>
                </a:solidFill>
                <a:latin typeface="Outfit Bold" pitchFamily="34" charset="0"/>
                <a:ea typeface="Outfit Bold" pitchFamily="34" charset="-122"/>
                <a:cs typeface="Outfit Bold" pitchFamily="34" charset="-120"/>
              </a:rPr>
              <a:t>🚦</a:t>
            </a:r>
            <a:endParaRPr lang="en-US" sz="1250" dirty="0"/>
          </a:p>
        </p:txBody>
      </p:sp>
      <p:sp>
        <p:nvSpPr>
          <p:cNvPr id="7" name="Text 3"/>
          <p:cNvSpPr/>
          <p:nvPr/>
        </p:nvSpPr>
        <p:spPr>
          <a:xfrm>
            <a:off x="6434658" y="1870844"/>
            <a:ext cx="2264420" cy="39186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7000"/>
              </a:lnSpc>
              <a:buNone/>
            </a:pPr>
            <a:r>
              <a:rPr lang="en-US" sz="1000" dirty="0">
                <a:solidFill>
                  <a:srgbClr val="C2C4B5"/>
                </a:solidFill>
                <a:latin typeface="Bitter" pitchFamily="34" charset="0"/>
                <a:ea typeface="Bitter" pitchFamily="34" charset="-122"/>
                <a:cs typeface="Bitter" pitchFamily="34" charset="-120"/>
              </a:rPr>
              <a:t>Чтобы все добирались домой целыми</a:t>
            </a:r>
            <a:endParaRPr lang="en-US" sz="1000" dirty="0"/>
          </a:p>
        </p:txBody>
      </p:sp>
      <p:pic>
        <p:nvPicPr>
          <p:cNvPr id="8" name="Image 2" descr="preencoded.png">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065341" y="2499494"/>
            <a:ext cx="192658" cy="192658"/>
          </a:xfrm>
          <a:prstGeom prst="rect">
            <a:avLst/>
          </a:prstGeom>
        </p:spPr>
      </p:pic>
      <p:sp>
        <p:nvSpPr>
          <p:cNvPr id="9" name="Text 4"/>
          <p:cNvSpPr/>
          <p:nvPr/>
        </p:nvSpPr>
        <p:spPr>
          <a:xfrm>
            <a:off x="6434658" y="2495550"/>
            <a:ext cx="1680939" cy="20545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50" b="1" dirty="0">
                <a:solidFill>
                  <a:srgbClr val="C2C4B5"/>
                </a:solidFill>
                <a:latin typeface="Outfit Bold" pitchFamily="34" charset="0"/>
                <a:ea typeface="Outfit Bold" pitchFamily="34" charset="-122"/>
                <a:cs typeface="Outfit Bold" pitchFamily="34" charset="-120"/>
              </a:rPr>
              <a:t>Правила в школе </a:t>
            </a:r>
            <a:pPr algn="l" indent="0" marL="0">
              <a:lnSpc>
                <a:spcPct val="104000"/>
              </a:lnSpc>
              <a:buNone/>
            </a:pPr>
            <a:r>
              <a:rPr lang="en-US" sz="1250" b="1" dirty="0">
                <a:solidFill>
                  <a:srgbClr val="000000"/>
                </a:solidFill>
                <a:latin typeface="Outfit Bold" pitchFamily="34" charset="0"/>
                <a:ea typeface="Outfit Bold" pitchFamily="34" charset="-122"/>
                <a:cs typeface="Outfit Bold" pitchFamily="34" charset="-120"/>
              </a:rPr>
              <a:t>📖</a:t>
            </a:r>
            <a:endParaRPr lang="en-US" sz="1250" dirty="0"/>
          </a:p>
        </p:txBody>
      </p:sp>
      <p:sp>
        <p:nvSpPr>
          <p:cNvPr id="10" name="Text 5"/>
          <p:cNvSpPr/>
          <p:nvPr/>
        </p:nvSpPr>
        <p:spPr>
          <a:xfrm>
            <a:off x="6434658" y="2817391"/>
            <a:ext cx="2264420" cy="19593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7000"/>
              </a:lnSpc>
              <a:buNone/>
            </a:pPr>
            <a:r>
              <a:rPr lang="en-US" sz="1000" dirty="0">
                <a:solidFill>
                  <a:srgbClr val="C2C4B5"/>
                </a:solidFill>
                <a:latin typeface="Bitter" pitchFamily="34" charset="0"/>
                <a:ea typeface="Bitter" pitchFamily="34" charset="-122"/>
                <a:cs typeface="Bitter" pitchFamily="34" charset="-120"/>
              </a:rPr>
              <a:t>Чтобы всем было удобно учиться</a:t>
            </a:r>
            <a:endParaRPr lang="en-US" sz="1000" dirty="0"/>
          </a:p>
        </p:txBody>
      </p:sp>
      <p:pic>
        <p:nvPicPr>
          <p:cNvPr id="11" name="Image 3" descr="preencoded.png">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065341" y="3250109"/>
            <a:ext cx="192658" cy="192658"/>
          </a:xfrm>
          <a:prstGeom prst="rect">
            <a:avLst/>
          </a:prstGeom>
        </p:spPr>
      </p:pic>
      <p:sp>
        <p:nvSpPr>
          <p:cNvPr id="12" name="Text 6"/>
          <p:cNvSpPr/>
          <p:nvPr/>
        </p:nvSpPr>
        <p:spPr>
          <a:xfrm>
            <a:off x="6434658" y="3246165"/>
            <a:ext cx="1605930" cy="20545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50" b="1" dirty="0">
                <a:solidFill>
                  <a:srgbClr val="C2C4B5"/>
                </a:solidFill>
                <a:latin typeface="Outfit Bold" pitchFamily="34" charset="0"/>
                <a:ea typeface="Outfit Bold" pitchFamily="34" charset="-122"/>
                <a:cs typeface="Outfit Bold" pitchFamily="34" charset="-120"/>
              </a:rPr>
              <a:t>Законы страны </a:t>
            </a:r>
            <a:pPr algn="l" indent="0" marL="0">
              <a:lnSpc>
                <a:spcPct val="104000"/>
              </a:lnSpc>
              <a:buNone/>
            </a:pPr>
            <a:r>
              <a:rPr lang="en-US" sz="1250" b="1" dirty="0">
                <a:solidFill>
                  <a:srgbClr val="000000"/>
                </a:solidFill>
                <a:latin typeface="Outfit Bold" pitchFamily="34" charset="0"/>
                <a:ea typeface="Outfit Bold" pitchFamily="34" charset="-122"/>
                <a:cs typeface="Outfit Bold" pitchFamily="34" charset="-120"/>
              </a:rPr>
              <a:t>⚖️</a:t>
            </a:r>
            <a:endParaRPr lang="en-US" sz="1250" dirty="0"/>
          </a:p>
        </p:txBody>
      </p:sp>
      <p:sp>
        <p:nvSpPr>
          <p:cNvPr id="13" name="Text 7"/>
          <p:cNvSpPr/>
          <p:nvPr/>
        </p:nvSpPr>
        <p:spPr>
          <a:xfrm>
            <a:off x="6434658" y="3568005"/>
            <a:ext cx="2264420" cy="19593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7000"/>
              </a:lnSpc>
              <a:buNone/>
            </a:pPr>
            <a:r>
              <a:rPr lang="en-US" sz="1000" dirty="0">
                <a:solidFill>
                  <a:srgbClr val="C2C4B5"/>
                </a:solidFill>
                <a:latin typeface="Bitter" pitchFamily="34" charset="0"/>
                <a:ea typeface="Bitter" pitchFamily="34" charset="-122"/>
                <a:cs typeface="Bitter" pitchFamily="34" charset="-120"/>
              </a:rPr>
              <a:t>Главные правила для всех граждан</a:t>
            </a:r>
            <a:endParaRPr lang="en-US" sz="1000" dirty="0"/>
          </a:p>
        </p:txBody>
      </p:sp>
      <p:sp>
        <p:nvSpPr>
          <p:cNvPr id="14" name="Shape 8"/>
          <p:cNvSpPr/>
          <p:nvPr/>
        </p:nvSpPr>
        <p:spPr>
          <a:xfrm>
            <a:off x="6017196" y="3894906"/>
            <a:ext cx="2681883" cy="665559"/>
          </a:xfrm>
          <a:prstGeom prst="roundRect">
            <a:avLst>
              <a:gd name="adj" fmla="val 2896"/>
            </a:avLst>
          </a:prstGeom>
          <a:solidFill>
            <a:srgbClr val="2A2C20"/>
          </a:solidFill>
          <a:ln/>
        </p:spPr>
      </p:sp>
      <p:pic>
        <p:nvPicPr>
          <p:cNvPr id="15" name="Image 4" descr="preencoded.png">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145634" y="4081090"/>
            <a:ext cx="160586" cy="128439"/>
          </a:xfrm>
          <a:prstGeom prst="rect">
            <a:avLst/>
          </a:prstGeom>
        </p:spPr>
      </p:pic>
      <p:sp>
        <p:nvSpPr>
          <p:cNvPr id="16" name="Text 9"/>
          <p:cNvSpPr/>
          <p:nvPr/>
        </p:nvSpPr>
        <p:spPr>
          <a:xfrm>
            <a:off x="6434658" y="4031754"/>
            <a:ext cx="2135981" cy="39186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7000"/>
              </a:lnSpc>
              <a:buNone/>
            </a:pPr>
            <a:r>
              <a:rPr lang="en-US" sz="1000" dirty="0">
                <a:solidFill>
                  <a:srgbClr val="FFFFFF"/>
                </a:solidFill>
                <a:latin typeface="Bitter" pitchFamily="34" charset="0"/>
                <a:ea typeface="Bitter" pitchFamily="34" charset="-122"/>
                <a:cs typeface="Bitter" pitchFamily="34" charset="-120"/>
              </a:rPr>
              <a:t>Правила защищают каждого из нас!</a:t>
            </a:r>
            <a:endParaRPr lang="en-US" sz="10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3600450" cy="51435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3770114" y="286196"/>
            <a:ext cx="4623569" cy="30926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900" b="1" dirty="0">
                <a:solidFill>
                  <a:srgbClr val="E1E5CD"/>
                </a:solidFill>
                <a:latin typeface="Outfit Bold" pitchFamily="34" charset="0"/>
                <a:ea typeface="Outfit Bold" pitchFamily="34" charset="-122"/>
                <a:cs typeface="Outfit Bold" pitchFamily="34" charset="-120"/>
              </a:rPr>
              <a:t>Человек в обществе — кто ты? </a:t>
            </a:r>
            <a:pPr algn="l" indent="0" marL="0">
              <a:lnSpc>
                <a:spcPct val="104000"/>
              </a:lnSpc>
              <a:buNone/>
            </a:pPr>
            <a:r>
              <a:rPr lang="en-US" sz="1900" b="1" dirty="0">
                <a:solidFill>
                  <a:srgbClr val="000000"/>
                </a:solidFill>
                <a:latin typeface="Outfit Bold" pitchFamily="34" charset="0"/>
                <a:ea typeface="Outfit Bold" pitchFamily="34" charset="-122"/>
                <a:cs typeface="Outfit Bold" pitchFamily="34" charset="-120"/>
              </a:rPr>
              <a:t>🎨</a:t>
            </a:r>
            <a:endParaRPr lang="en-US" sz="1900" dirty="0"/>
          </a:p>
        </p:txBody>
      </p:sp>
      <p:sp>
        <p:nvSpPr>
          <p:cNvPr id="4" name="Text 1"/>
          <p:cNvSpPr/>
          <p:nvPr/>
        </p:nvSpPr>
        <p:spPr>
          <a:xfrm>
            <a:off x="3770114" y="695920"/>
            <a:ext cx="5373886" cy="13156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13000"/>
              </a:lnSpc>
              <a:buNone/>
            </a:pPr>
            <a:r>
              <a:rPr lang="en-US" sz="750" dirty="0">
                <a:solidFill>
                  <a:srgbClr val="C2C4B5"/>
                </a:solidFill>
                <a:latin typeface="Bitter" pitchFamily="34" charset="0"/>
                <a:ea typeface="Bitter" pitchFamily="34" charset="-122"/>
                <a:cs typeface="Bitter" pitchFamily="34" charset="-120"/>
              </a:rPr>
              <a:t>У каждого из нас много ролей одновременно. Посмотри — узнаёшь себя? </a:t>
            </a:r>
            <a:pPr algn="l" indent="0" marL="0">
              <a:lnSpc>
                <a:spcPct val="113000"/>
              </a:lnSpc>
              <a:buNone/>
            </a:pPr>
            <a:r>
              <a:rPr lang="en-US" sz="750" dirty="0">
                <a:solidFill>
                  <a:srgbClr val="000000"/>
                </a:solidFill>
                <a:latin typeface="Bitter" pitchFamily="34" charset="0"/>
                <a:ea typeface="Bitter" pitchFamily="34" charset="-122"/>
                <a:cs typeface="Bitter" pitchFamily="34" charset="-120"/>
              </a:rPr>
              <a:t>😊</a:t>
            </a:r>
            <a:endParaRPr lang="en-US" sz="750" dirty="0"/>
          </a:p>
        </p:txBody>
      </p:sp>
      <p:pic>
        <p:nvPicPr>
          <p:cNvPr id="5" name="Image 1" descr="preencoded.png">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770114" y="902866"/>
            <a:ext cx="5032772" cy="825475"/>
          </a:xfrm>
          <a:prstGeom prst="rect">
            <a:avLst/>
          </a:prstGeom>
        </p:spPr>
      </p:pic>
      <p:pic>
        <p:nvPicPr>
          <p:cNvPr id="6" name="Image 2" descr="preencoded.png">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228048" y="990526"/>
            <a:ext cx="116904" cy="116904"/>
          </a:xfrm>
          <a:prstGeom prst="rect">
            <a:avLst/>
          </a:prstGeom>
        </p:spPr>
      </p:pic>
      <p:sp>
        <p:nvSpPr>
          <p:cNvPr id="7" name="Text 2"/>
          <p:cNvSpPr/>
          <p:nvPr/>
        </p:nvSpPr>
        <p:spPr>
          <a:xfrm>
            <a:off x="3881810" y="1292647"/>
            <a:ext cx="1218307" cy="15225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950" b="1" dirty="0">
                <a:solidFill>
                  <a:srgbClr val="C2C4B5"/>
                </a:solidFill>
                <a:latin typeface="Outfit Bold" pitchFamily="34" charset="0"/>
                <a:ea typeface="Outfit Bold" pitchFamily="34" charset="-122"/>
                <a:cs typeface="Outfit Bold" pitchFamily="34" charset="-120"/>
              </a:rPr>
              <a:t>Сын / Дочь</a:t>
            </a:r>
            <a:endParaRPr lang="en-US" sz="950" dirty="0"/>
          </a:p>
        </p:txBody>
      </p:sp>
      <p:sp>
        <p:nvSpPr>
          <p:cNvPr id="8" name="Text 3"/>
          <p:cNvSpPr/>
          <p:nvPr/>
        </p:nvSpPr>
        <p:spPr>
          <a:xfrm>
            <a:off x="3881810" y="1485081"/>
            <a:ext cx="4809381" cy="13156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13000"/>
              </a:lnSpc>
              <a:buNone/>
            </a:pPr>
            <a:r>
              <a:rPr lang="en-US" sz="750" dirty="0">
                <a:solidFill>
                  <a:srgbClr val="C2C4B5"/>
                </a:solidFill>
                <a:latin typeface="Bitter" pitchFamily="34" charset="0"/>
                <a:ea typeface="Bitter" pitchFamily="34" charset="-122"/>
                <a:cs typeface="Bitter" pitchFamily="34" charset="-120"/>
              </a:rPr>
              <a:t>В своей семье</a:t>
            </a:r>
            <a:endParaRPr lang="en-US" sz="750" dirty="0"/>
          </a:p>
        </p:txBody>
      </p:sp>
      <p:pic>
        <p:nvPicPr>
          <p:cNvPr id="9" name="Image 3" descr="preencoded.png">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3770114" y="1795314"/>
            <a:ext cx="5032772" cy="825475"/>
          </a:xfrm>
          <a:prstGeom prst="rect">
            <a:avLst/>
          </a:prstGeom>
        </p:spPr>
      </p:pic>
      <p:pic>
        <p:nvPicPr>
          <p:cNvPr id="10" name="Image 4" descr="preencoded.png">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6228048" y="1882973"/>
            <a:ext cx="116904" cy="116904"/>
          </a:xfrm>
          <a:prstGeom prst="rect">
            <a:avLst/>
          </a:prstGeom>
        </p:spPr>
      </p:pic>
      <p:sp>
        <p:nvSpPr>
          <p:cNvPr id="11" name="Text 4"/>
          <p:cNvSpPr/>
          <p:nvPr/>
        </p:nvSpPr>
        <p:spPr>
          <a:xfrm>
            <a:off x="3881810" y="2185095"/>
            <a:ext cx="1218307" cy="15225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950" b="1" dirty="0">
                <a:solidFill>
                  <a:srgbClr val="C2C4B5"/>
                </a:solidFill>
                <a:latin typeface="Outfit Bold" pitchFamily="34" charset="0"/>
                <a:ea typeface="Outfit Bold" pitchFamily="34" charset="-122"/>
                <a:cs typeface="Outfit Bold" pitchFamily="34" charset="-120"/>
              </a:rPr>
              <a:t>Ученик</a:t>
            </a:r>
            <a:endParaRPr lang="en-US" sz="950" dirty="0"/>
          </a:p>
        </p:txBody>
      </p:sp>
      <p:sp>
        <p:nvSpPr>
          <p:cNvPr id="12" name="Text 5"/>
          <p:cNvSpPr/>
          <p:nvPr/>
        </p:nvSpPr>
        <p:spPr>
          <a:xfrm>
            <a:off x="3881810" y="2377529"/>
            <a:ext cx="4809381" cy="13156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13000"/>
              </a:lnSpc>
              <a:buNone/>
            </a:pPr>
            <a:r>
              <a:rPr lang="en-US" sz="750" dirty="0">
                <a:solidFill>
                  <a:srgbClr val="C2C4B5"/>
                </a:solidFill>
                <a:latin typeface="Bitter" pitchFamily="34" charset="0"/>
                <a:ea typeface="Bitter" pitchFamily="34" charset="-122"/>
                <a:cs typeface="Bitter" pitchFamily="34" charset="-120"/>
              </a:rPr>
              <a:t>В школе и классе</a:t>
            </a:r>
            <a:endParaRPr lang="en-US" sz="750" dirty="0"/>
          </a:p>
        </p:txBody>
      </p:sp>
      <p:pic>
        <p:nvPicPr>
          <p:cNvPr id="13" name="Image 5" descr="preencoded.png">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3770114" y="2687762"/>
            <a:ext cx="5032772" cy="825475"/>
          </a:xfrm>
          <a:prstGeom prst="rect">
            <a:avLst/>
          </a:prstGeom>
        </p:spPr>
      </p:pic>
      <p:pic>
        <p:nvPicPr>
          <p:cNvPr id="14" name="Image 6" descr="preencoded.png">    </p:cNvPr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6228048" y="2775421"/>
            <a:ext cx="116904" cy="116904"/>
          </a:xfrm>
          <a:prstGeom prst="rect">
            <a:avLst/>
          </a:prstGeom>
        </p:spPr>
      </p:pic>
      <p:sp>
        <p:nvSpPr>
          <p:cNvPr id="15" name="Text 6"/>
          <p:cNvSpPr/>
          <p:nvPr/>
        </p:nvSpPr>
        <p:spPr>
          <a:xfrm>
            <a:off x="3881810" y="3077542"/>
            <a:ext cx="1218307" cy="15225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950" b="1" dirty="0">
                <a:solidFill>
                  <a:srgbClr val="C2C4B5"/>
                </a:solidFill>
                <a:latin typeface="Outfit Bold" pitchFamily="34" charset="0"/>
                <a:ea typeface="Outfit Bold" pitchFamily="34" charset="-122"/>
                <a:cs typeface="Outfit Bold" pitchFamily="34" charset="-120"/>
              </a:rPr>
              <a:t>Друг</a:t>
            </a:r>
            <a:endParaRPr lang="en-US" sz="950" dirty="0"/>
          </a:p>
        </p:txBody>
      </p:sp>
      <p:sp>
        <p:nvSpPr>
          <p:cNvPr id="16" name="Text 7"/>
          <p:cNvSpPr/>
          <p:nvPr/>
        </p:nvSpPr>
        <p:spPr>
          <a:xfrm>
            <a:off x="3881810" y="3269977"/>
            <a:ext cx="4809381" cy="13156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13000"/>
              </a:lnSpc>
              <a:buNone/>
            </a:pPr>
            <a:r>
              <a:rPr lang="en-US" sz="750" dirty="0">
                <a:solidFill>
                  <a:srgbClr val="C2C4B5"/>
                </a:solidFill>
                <a:latin typeface="Bitter" pitchFamily="34" charset="0"/>
                <a:ea typeface="Bitter" pitchFamily="34" charset="-122"/>
                <a:cs typeface="Bitter" pitchFamily="34" charset="-120"/>
              </a:rPr>
              <a:t>Среди ровесников</a:t>
            </a:r>
            <a:endParaRPr lang="en-US" sz="750" dirty="0"/>
          </a:p>
        </p:txBody>
      </p:sp>
      <p:pic>
        <p:nvPicPr>
          <p:cNvPr id="17" name="Image 7" descr="preencoded.png">    </p:cNvPr>
          <p:cNvPicPr>
            <a:picLocks noChangeAspect="1"/>
          </p:cNvPicPr>
          <p:nvPr/>
        </p:nvPicPr>
        <p:blipFill>
          <a:blip r:embed="rId14"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3770114" y="3580209"/>
            <a:ext cx="5032772" cy="825475"/>
          </a:xfrm>
          <a:prstGeom prst="rect">
            <a:avLst/>
          </a:prstGeom>
        </p:spPr>
      </p:pic>
      <p:pic>
        <p:nvPicPr>
          <p:cNvPr id="18" name="Image 8" descr="preencoded.png">    </p:cNvPr>
          <p:cNvPicPr>
            <a:picLocks noChangeAspect="1"/>
          </p:cNvPicPr>
          <p:nvPr/>
        </p:nvPicPr>
        <p:blipFill>
          <a:blip r:embed="rId16">
            <a:extLst>
              <a:ext uri="{96DAC541-7B7A-43D3-8B79-37D633B846F1}">
                <asvg:svgBlip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>
            <a:off x="6228048" y="3667869"/>
            <a:ext cx="116904" cy="116904"/>
          </a:xfrm>
          <a:prstGeom prst="rect">
            <a:avLst/>
          </a:prstGeom>
        </p:spPr>
      </p:pic>
      <p:sp>
        <p:nvSpPr>
          <p:cNvPr id="19" name="Text 8"/>
          <p:cNvSpPr/>
          <p:nvPr/>
        </p:nvSpPr>
        <p:spPr>
          <a:xfrm>
            <a:off x="3881810" y="3969990"/>
            <a:ext cx="1218307" cy="15225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950" b="1" dirty="0">
                <a:solidFill>
                  <a:srgbClr val="C2C4B5"/>
                </a:solidFill>
                <a:latin typeface="Outfit Bold" pitchFamily="34" charset="0"/>
                <a:ea typeface="Outfit Bold" pitchFamily="34" charset="-122"/>
                <a:cs typeface="Outfit Bold" pitchFamily="34" charset="-120"/>
              </a:rPr>
              <a:t>Гражданин</a:t>
            </a:r>
            <a:endParaRPr lang="en-US" sz="950" dirty="0"/>
          </a:p>
        </p:txBody>
      </p:sp>
      <p:sp>
        <p:nvSpPr>
          <p:cNvPr id="20" name="Text 9"/>
          <p:cNvSpPr/>
          <p:nvPr/>
        </p:nvSpPr>
        <p:spPr>
          <a:xfrm>
            <a:off x="3881810" y="4162425"/>
            <a:ext cx="4809381" cy="13156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13000"/>
              </a:lnSpc>
              <a:buNone/>
            </a:pPr>
            <a:r>
              <a:rPr lang="en-US" sz="750" dirty="0">
                <a:solidFill>
                  <a:srgbClr val="C2C4B5"/>
                </a:solidFill>
                <a:latin typeface="Bitter" pitchFamily="34" charset="0"/>
                <a:ea typeface="Bitter" pitchFamily="34" charset="-122"/>
                <a:cs typeface="Bitter" pitchFamily="34" charset="-120"/>
              </a:rPr>
              <a:t>Своей страны</a:t>
            </a:r>
            <a:endParaRPr lang="en-US" sz="750" dirty="0"/>
          </a:p>
        </p:txBody>
      </p:sp>
      <p:sp>
        <p:nvSpPr>
          <p:cNvPr id="21" name="Shape 10"/>
          <p:cNvSpPr/>
          <p:nvPr/>
        </p:nvSpPr>
        <p:spPr>
          <a:xfrm>
            <a:off x="3770114" y="4481066"/>
            <a:ext cx="5032772" cy="300782"/>
          </a:xfrm>
          <a:prstGeom prst="roundRect">
            <a:avLst>
              <a:gd name="adj" fmla="val 4861"/>
            </a:avLst>
          </a:prstGeom>
          <a:solidFill>
            <a:srgbClr val="2A2C20"/>
          </a:solidFill>
          <a:ln/>
        </p:spPr>
      </p:sp>
      <p:pic>
        <p:nvPicPr>
          <p:cNvPr id="22" name="Image 9" descr="preencoded.png">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3867522" y="4608016"/>
            <a:ext cx="121816" cy="97408"/>
          </a:xfrm>
          <a:prstGeom prst="rect">
            <a:avLst/>
          </a:prstGeom>
        </p:spPr>
      </p:pic>
      <p:sp>
        <p:nvSpPr>
          <p:cNvPr id="23" name="Text 11"/>
          <p:cNvSpPr/>
          <p:nvPr/>
        </p:nvSpPr>
        <p:spPr>
          <a:xfrm>
            <a:off x="4086746" y="4565675"/>
            <a:ext cx="5057254" cy="13156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13000"/>
              </a:lnSpc>
              <a:buNone/>
            </a:pPr>
            <a:r>
              <a:rPr lang="en-US" sz="750" dirty="0">
                <a:solidFill>
                  <a:srgbClr val="000000"/>
                </a:solidFill>
                <a:latin typeface="Bitter" pitchFamily="34" charset="0"/>
                <a:ea typeface="Bitter" pitchFamily="34" charset="-122"/>
                <a:cs typeface="Bitter" pitchFamily="34" charset="-120"/>
              </a:rPr>
              <a:t>💬</a:t>
            </a:r>
            <a:pPr algn="l" indent="0" marL="0">
              <a:lnSpc>
                <a:spcPct val="113000"/>
              </a:lnSpc>
              <a:buNone/>
            </a:pPr>
            <a:r>
              <a:rPr lang="en-US" sz="750" dirty="0">
                <a:solidFill>
                  <a:srgbClr val="FFFFFF"/>
                </a:solidFill>
                <a:latin typeface="Bitter" pitchFamily="34" charset="0"/>
                <a:ea typeface="Bitter" pitchFamily="34" charset="-122"/>
                <a:cs typeface="Bitter" pitchFamily="34" charset="-120"/>
              </a:rPr>
              <a:t> Спроси класс: «Какие ещё роли есть у вас прямо сейчас?»</a:t>
            </a:r>
            <a:endParaRPr lang="en-US" sz="75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96119" y="1141586"/>
            <a:ext cx="4001319" cy="45251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750" b="1" dirty="0">
                <a:solidFill>
                  <a:srgbClr val="E1E5CD"/>
                </a:solidFill>
                <a:latin typeface="Outfit Bold" pitchFamily="34" charset="0"/>
                <a:ea typeface="Outfit Bold" pitchFamily="34" charset="-122"/>
                <a:cs typeface="Outfit Bold" pitchFamily="34" charset="-120"/>
              </a:rPr>
              <a:t>Проверь себя! </a:t>
            </a:r>
            <a:pPr algn="l" indent="0" marL="0">
              <a:lnSpc>
                <a:spcPct val="104000"/>
              </a:lnSpc>
              <a:buNone/>
            </a:pPr>
            <a:r>
              <a:rPr lang="en-US" sz="2750" b="1" dirty="0">
                <a:solidFill>
                  <a:srgbClr val="000000"/>
                </a:solidFill>
                <a:latin typeface="Outfit Bold" pitchFamily="34" charset="0"/>
                <a:ea typeface="Outfit Bold" pitchFamily="34" charset="-122"/>
                <a:cs typeface="Outfit Bold" pitchFamily="34" charset="-120"/>
              </a:rPr>
              <a:t>❓</a:t>
            </a:r>
            <a:endParaRPr lang="en-US" sz="2750" dirty="0"/>
          </a:p>
        </p:txBody>
      </p:sp>
      <p:sp>
        <p:nvSpPr>
          <p:cNvPr id="3" name="Text 1"/>
          <p:cNvSpPr/>
          <p:nvPr/>
        </p:nvSpPr>
        <p:spPr>
          <a:xfrm>
            <a:off x="496119" y="1877616"/>
            <a:ext cx="8608963" cy="23157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100" dirty="0">
                <a:solidFill>
                  <a:srgbClr val="C2C4B5"/>
                </a:solidFill>
                <a:latin typeface="Bitter" pitchFamily="34" charset="0"/>
                <a:ea typeface="Bitter" pitchFamily="34" charset="-122"/>
                <a:cs typeface="Bitter" pitchFamily="34" charset="-120"/>
              </a:rPr>
              <a:t>Три вопроса — без стресса, просто весело! </a:t>
            </a:r>
            <a:pPr algn="l" indent="0" marL="0">
              <a:lnSpc>
                <a:spcPct val="133000"/>
              </a:lnSpc>
              <a:buNone/>
            </a:pPr>
            <a:r>
              <a:rPr lang="en-US" sz="1100" dirty="0">
                <a:solidFill>
                  <a:srgbClr val="000000"/>
                </a:solidFill>
                <a:latin typeface="Bitter" pitchFamily="34" charset="0"/>
                <a:ea typeface="Bitter" pitchFamily="34" charset="-122"/>
                <a:cs typeface="Bitter" pitchFamily="34" charset="-120"/>
              </a:rPr>
              <a:t>🎉</a:t>
            </a:r>
            <a:pPr algn="l" indent="0" marL="0">
              <a:lnSpc>
                <a:spcPct val="133000"/>
              </a:lnSpc>
              <a:buNone/>
            </a:pPr>
            <a:r>
              <a:rPr lang="en-US" sz="1100" dirty="0">
                <a:solidFill>
                  <a:srgbClr val="C2C4B5"/>
                </a:solidFill>
                <a:latin typeface="Bitter" pitchFamily="34" charset="0"/>
                <a:ea typeface="Bitter" pitchFamily="34" charset="-122"/>
                <a:cs typeface="Bitter" pitchFamily="34" charset="-120"/>
              </a:rPr>
              <a:t> Кто ответит первым?</a:t>
            </a:r>
            <a:endParaRPr lang="en-US" sz="1100" dirty="0"/>
          </a:p>
        </p:txBody>
      </p:sp>
      <p:pic>
        <p:nvPicPr>
          <p:cNvPr id="4" name="Image 0" descr="preencoded.png">    </p:cNvPr>
          <p:cNvPicPr>
            <a:picLocks noChangeAspect="1"/>
          </p:cNvPicPr>
          <p:nvPr/>
        </p:nvPicPr>
        <p:blipFill>
          <a:blip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496119" y="2268662"/>
            <a:ext cx="2622724" cy="1733252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1701180" y="2367409"/>
            <a:ext cx="212601" cy="265807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1650" b="1" dirty="0">
                <a:solidFill>
                  <a:srgbClr val="C2C4B5"/>
                </a:solidFill>
                <a:latin typeface="Outfit Bold" pitchFamily="34" charset="0"/>
                <a:ea typeface="Outfit Bold" pitchFamily="34" charset="-122"/>
                <a:cs typeface="Outfit Bold" pitchFamily="34" charset="-120"/>
              </a:rPr>
              <a:t>1</a:t>
            </a:r>
            <a:endParaRPr lang="en-US" sz="1650" dirty="0"/>
          </a:p>
        </p:txBody>
      </p:sp>
      <p:sp>
        <p:nvSpPr>
          <p:cNvPr id="6" name="Text 3"/>
          <p:cNvSpPr/>
          <p:nvPr/>
        </p:nvSpPr>
        <p:spPr>
          <a:xfrm>
            <a:off x="656927" y="2854747"/>
            <a:ext cx="2301106" cy="44291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350" b="1" dirty="0">
                <a:solidFill>
                  <a:srgbClr val="C2C4B5"/>
                </a:solidFill>
                <a:latin typeface="Outfit Bold" pitchFamily="34" charset="0"/>
                <a:ea typeface="Outfit Bold" pitchFamily="34" charset="-122"/>
                <a:cs typeface="Outfit Bold" pitchFamily="34" charset="-120"/>
              </a:rPr>
              <a:t>Что отличает человека от животных?</a:t>
            </a:r>
            <a:endParaRPr lang="en-US" sz="1350" dirty="0"/>
          </a:p>
        </p:txBody>
      </p:sp>
      <p:sp>
        <p:nvSpPr>
          <p:cNvPr id="7" name="Text 4"/>
          <p:cNvSpPr/>
          <p:nvPr/>
        </p:nvSpPr>
        <p:spPr>
          <a:xfrm>
            <a:off x="656927" y="3382714"/>
            <a:ext cx="2301106" cy="45839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100" dirty="0">
                <a:solidFill>
                  <a:srgbClr val="C2C4B5"/>
                </a:solidFill>
                <a:latin typeface="Bitter" pitchFamily="34" charset="0"/>
                <a:ea typeface="Bitter" pitchFamily="34" charset="-122"/>
                <a:cs typeface="Bitter" pitchFamily="34" charset="-120"/>
              </a:rPr>
              <a:t>А) Четыре лапы    </a:t>
            </a:r>
            <a:pPr algn="l" indent="0" marL="0">
              <a:lnSpc>
                <a:spcPct val="133000"/>
              </a:lnSpc>
              <a:buNone/>
            </a:pPr>
            <a:r>
              <a:rPr lang="en-US" sz="1100" b="1" dirty="0">
                <a:solidFill>
                  <a:srgbClr val="9FA582"/>
                </a:solidFill>
                <a:latin typeface="Bitter" pitchFamily="34" charset="0"/>
                <a:ea typeface="Bitter" pitchFamily="34" charset="-122"/>
                <a:cs typeface="Bitter" pitchFamily="34" charset="-120"/>
              </a:rPr>
              <a:t>Б) Речь и мышление </a:t>
            </a:r>
            <a:pPr algn="l" indent="0" marL="0">
              <a:lnSpc>
                <a:spcPct val="133000"/>
              </a:lnSpc>
              <a:buNone/>
            </a:pPr>
            <a:r>
              <a:rPr lang="en-US" sz="1100" dirty="0">
                <a:solidFill>
                  <a:srgbClr val="000000"/>
                </a:solidFill>
                <a:latin typeface="Bitter" pitchFamily="34" charset="0"/>
                <a:ea typeface="Bitter" pitchFamily="34" charset="-122"/>
                <a:cs typeface="Bitter" pitchFamily="34" charset="-120"/>
              </a:rPr>
              <a:t>✅</a:t>
            </a:r>
            <a:pPr algn="l" indent="0" marL="0">
              <a:lnSpc>
                <a:spcPct val="133000"/>
              </a:lnSpc>
              <a:buNone/>
            </a:pPr>
            <a:r>
              <a:rPr lang="en-US" sz="1100" dirty="0">
                <a:solidFill>
                  <a:srgbClr val="C2C4B5"/>
                </a:solidFill>
                <a:latin typeface="Bitter" pitchFamily="34" charset="0"/>
                <a:ea typeface="Bitter" pitchFamily="34" charset="-122"/>
                <a:cs typeface="Bitter" pitchFamily="34" charset="-120"/>
              </a:rPr>
              <a:t>    В) Хвост</a:t>
            </a:r>
            <a:endParaRPr lang="en-US" sz="1100" dirty="0"/>
          </a:p>
        </p:txBody>
      </p:sp>
      <p:pic>
        <p:nvPicPr>
          <p:cNvPr id="8" name="Image 1" descr="preencoded.png">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260601" y="2268662"/>
            <a:ext cx="2622724" cy="1733252"/>
          </a:xfrm>
          <a:prstGeom prst="rect">
            <a:avLst/>
          </a:prstGeom>
        </p:spPr>
      </p:pic>
      <p:sp>
        <p:nvSpPr>
          <p:cNvPr id="9" name="Text 5"/>
          <p:cNvSpPr/>
          <p:nvPr/>
        </p:nvSpPr>
        <p:spPr>
          <a:xfrm>
            <a:off x="4465662" y="2367409"/>
            <a:ext cx="212601" cy="265807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1650" b="1" dirty="0">
                <a:solidFill>
                  <a:srgbClr val="C2C4B5"/>
                </a:solidFill>
                <a:latin typeface="Outfit Bold" pitchFamily="34" charset="0"/>
                <a:ea typeface="Outfit Bold" pitchFamily="34" charset="-122"/>
                <a:cs typeface="Outfit Bold" pitchFamily="34" charset="-120"/>
              </a:rPr>
              <a:t>2</a:t>
            </a:r>
            <a:endParaRPr lang="en-US" sz="1650" dirty="0"/>
          </a:p>
        </p:txBody>
      </p:sp>
      <p:sp>
        <p:nvSpPr>
          <p:cNvPr id="10" name="Text 6"/>
          <p:cNvSpPr/>
          <p:nvPr/>
        </p:nvSpPr>
        <p:spPr>
          <a:xfrm>
            <a:off x="3421410" y="2854747"/>
            <a:ext cx="1930152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350" b="1" dirty="0">
                <a:solidFill>
                  <a:srgbClr val="C2C4B5"/>
                </a:solidFill>
                <a:latin typeface="Outfit Bold" pitchFamily="34" charset="0"/>
                <a:ea typeface="Outfit Bold" pitchFamily="34" charset="-122"/>
                <a:cs typeface="Outfit Bold" pitchFamily="34" charset="-120"/>
              </a:rPr>
              <a:t>Что такое общество?</a:t>
            </a:r>
            <a:endParaRPr lang="en-US" sz="1350" dirty="0"/>
          </a:p>
        </p:txBody>
      </p:sp>
      <p:sp>
        <p:nvSpPr>
          <p:cNvPr id="11" name="Text 7"/>
          <p:cNvSpPr/>
          <p:nvPr/>
        </p:nvSpPr>
        <p:spPr>
          <a:xfrm>
            <a:off x="3421410" y="3161258"/>
            <a:ext cx="2301106" cy="45839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100" dirty="0">
                <a:solidFill>
                  <a:srgbClr val="C2C4B5"/>
                </a:solidFill>
                <a:latin typeface="Bitter" pitchFamily="34" charset="0"/>
                <a:ea typeface="Bitter" pitchFamily="34" charset="-122"/>
                <a:cs typeface="Bitter" pitchFamily="34" charset="-120"/>
              </a:rPr>
              <a:t>А) Страна на карте    </a:t>
            </a:r>
            <a:pPr algn="l" indent="0" marL="0">
              <a:lnSpc>
                <a:spcPct val="133000"/>
              </a:lnSpc>
              <a:buNone/>
            </a:pPr>
            <a:r>
              <a:rPr lang="en-US" sz="1100" b="1" dirty="0">
                <a:solidFill>
                  <a:srgbClr val="9FA582"/>
                </a:solidFill>
                <a:latin typeface="Bitter" pitchFamily="34" charset="0"/>
                <a:ea typeface="Bitter" pitchFamily="34" charset="-122"/>
                <a:cs typeface="Bitter" pitchFamily="34" charset="-120"/>
              </a:rPr>
              <a:t>Б) Люди, живущие вместе </a:t>
            </a:r>
            <a:pPr algn="l" indent="0" marL="0">
              <a:lnSpc>
                <a:spcPct val="133000"/>
              </a:lnSpc>
              <a:buNone/>
            </a:pPr>
            <a:r>
              <a:rPr lang="en-US" sz="1100" dirty="0">
                <a:solidFill>
                  <a:srgbClr val="000000"/>
                </a:solidFill>
                <a:latin typeface="Bitter" pitchFamily="34" charset="0"/>
                <a:ea typeface="Bitter" pitchFamily="34" charset="-122"/>
                <a:cs typeface="Bitter" pitchFamily="34" charset="-120"/>
              </a:rPr>
              <a:t>✅</a:t>
            </a:r>
            <a:pPr algn="l" indent="0" marL="0">
              <a:lnSpc>
                <a:spcPct val="133000"/>
              </a:lnSpc>
              <a:buNone/>
            </a:pPr>
            <a:r>
              <a:rPr lang="en-US" sz="1100" dirty="0">
                <a:solidFill>
                  <a:srgbClr val="C2C4B5"/>
                </a:solidFill>
                <a:latin typeface="Bitter" pitchFamily="34" charset="0"/>
                <a:ea typeface="Bitter" pitchFamily="34" charset="-122"/>
                <a:cs typeface="Bitter" pitchFamily="34" charset="-120"/>
              </a:rPr>
              <a:t>    В) Зоопарк</a:t>
            </a:r>
            <a:endParaRPr lang="en-US" sz="1100" dirty="0"/>
          </a:p>
        </p:txBody>
      </p:sp>
      <p:pic>
        <p:nvPicPr>
          <p:cNvPr id="12" name="Image 2" descr="preencoded.png">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6025083" y="2268662"/>
            <a:ext cx="2622724" cy="1733252"/>
          </a:xfrm>
          <a:prstGeom prst="rect">
            <a:avLst/>
          </a:prstGeom>
        </p:spPr>
      </p:pic>
      <p:sp>
        <p:nvSpPr>
          <p:cNvPr id="13" name="Text 8"/>
          <p:cNvSpPr/>
          <p:nvPr/>
        </p:nvSpPr>
        <p:spPr>
          <a:xfrm>
            <a:off x="7230145" y="2367409"/>
            <a:ext cx="212601" cy="265807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1650" b="1" dirty="0">
                <a:solidFill>
                  <a:srgbClr val="C2C4B5"/>
                </a:solidFill>
                <a:latin typeface="Outfit Bold" pitchFamily="34" charset="0"/>
                <a:ea typeface="Outfit Bold" pitchFamily="34" charset="-122"/>
                <a:cs typeface="Outfit Bold" pitchFamily="34" charset="-120"/>
              </a:rPr>
              <a:t>3</a:t>
            </a:r>
            <a:endParaRPr lang="en-US" sz="1650" dirty="0"/>
          </a:p>
        </p:txBody>
      </p:sp>
      <p:sp>
        <p:nvSpPr>
          <p:cNvPr id="14" name="Text 9"/>
          <p:cNvSpPr/>
          <p:nvPr/>
        </p:nvSpPr>
        <p:spPr>
          <a:xfrm>
            <a:off x="6185892" y="2854747"/>
            <a:ext cx="2182862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350" b="1" dirty="0">
                <a:solidFill>
                  <a:srgbClr val="C2C4B5"/>
                </a:solidFill>
                <a:latin typeface="Outfit Bold" pitchFamily="34" charset="0"/>
                <a:ea typeface="Outfit Bold" pitchFamily="34" charset="-122"/>
                <a:cs typeface="Outfit Bold" pitchFamily="34" charset="-120"/>
              </a:rPr>
              <a:t>Зачем нужны правила?</a:t>
            </a:r>
            <a:endParaRPr lang="en-US" sz="1350" dirty="0"/>
          </a:p>
        </p:txBody>
      </p:sp>
      <p:sp>
        <p:nvSpPr>
          <p:cNvPr id="15" name="Text 10"/>
          <p:cNvSpPr/>
          <p:nvPr/>
        </p:nvSpPr>
        <p:spPr>
          <a:xfrm>
            <a:off x="6185892" y="3161258"/>
            <a:ext cx="2301106" cy="45839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100" dirty="0">
                <a:solidFill>
                  <a:srgbClr val="C2C4B5"/>
                </a:solidFill>
                <a:latin typeface="Bitter" pitchFamily="34" charset="0"/>
                <a:ea typeface="Bitter" pitchFamily="34" charset="-122"/>
                <a:cs typeface="Bitter" pitchFamily="34" charset="-120"/>
              </a:rPr>
              <a:t>А) Чтобы скучать    </a:t>
            </a:r>
            <a:pPr algn="l" indent="0" marL="0">
              <a:lnSpc>
                <a:spcPct val="133000"/>
              </a:lnSpc>
              <a:buNone/>
            </a:pPr>
            <a:r>
              <a:rPr lang="en-US" sz="1100" b="1" dirty="0">
                <a:solidFill>
                  <a:srgbClr val="9FA582"/>
                </a:solidFill>
                <a:latin typeface="Bitter" pitchFamily="34" charset="0"/>
                <a:ea typeface="Bitter" pitchFamily="34" charset="-122"/>
                <a:cs typeface="Bitter" pitchFamily="34" charset="-120"/>
              </a:rPr>
              <a:t>Б) Чтобы жить удобно и безопасно </a:t>
            </a:r>
            <a:pPr algn="l" indent="0" marL="0">
              <a:lnSpc>
                <a:spcPct val="133000"/>
              </a:lnSpc>
              <a:buNone/>
            </a:pPr>
            <a:r>
              <a:rPr lang="en-US" sz="1100" dirty="0">
                <a:solidFill>
                  <a:srgbClr val="000000"/>
                </a:solidFill>
                <a:latin typeface="Bitter" pitchFamily="34" charset="0"/>
                <a:ea typeface="Bitter" pitchFamily="34" charset="-122"/>
                <a:cs typeface="Bitter" pitchFamily="34" charset="-120"/>
              </a:rPr>
              <a:t>✅</a:t>
            </a:r>
            <a:endParaRPr lang="en-US" sz="11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lastModifiedBy/>
  <cp:revision>1</cp:revision>
  <dcterms:created xsi:type="dcterms:W3CDTF">2026-06-08T14:59:44Z</dcterms:created>
  <dcterms:modified xsi:type="dcterms:W3CDTF">2026-06-08T14:59:44Z</dcterms:modified>
</cp:coreProperties>
</file>